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50.png" ContentType="image/png"/>
  <Override PartName="/ppt/media/image48.png" ContentType="image/png"/>
  <Override PartName="/ppt/media/image69.jpeg" ContentType="image/jpe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38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49.jpeg" ContentType="image/jpe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jpeg" ContentType="image/jpeg"/>
  <Override PartName="/ppt/media/image3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60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41.png" ContentType="image/png"/>
  <Override PartName="/ppt/media/image22.png" ContentType="image/png"/>
  <Override PartName="/ppt/media/image46.jpeg" ContentType="image/jpeg"/>
  <Override PartName="/ppt/media/image42.png" ContentType="image/png"/>
  <Override PartName="/ppt/media/image43.png" ContentType="image/png"/>
  <Override PartName="/ppt/media/image40.jpeg" ContentType="image/jpeg"/>
  <Override PartName="/ppt/media/image44.png" ContentType="image/png"/>
  <Override PartName="/ppt/media/image45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D5238E1-0897-465E-90FF-30E1B39AC6A6}" type="slidenum">
              <a:rPr b="0" lang="en-A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A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jpeg"/><Relationship Id="rId7" Type="http://schemas.openxmlformats.org/officeDocument/2006/relationships/image" Target="../media/image50.png"/><Relationship Id="rId8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jpe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Homer’s Guide to Rails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2808000" y="4176000"/>
            <a:ext cx="4426920" cy="2950920"/>
          </a:xfrm>
          <a:prstGeom prst="rect">
            <a:avLst/>
          </a:prstGeom>
          <a:ln>
            <a:noFill/>
          </a:ln>
        </p:spPr>
      </p:pic>
      <p:sp>
        <p:nvSpPr>
          <p:cNvPr id="41" name="CustomShape 2"/>
          <p:cNvSpPr/>
          <p:nvPr/>
        </p:nvSpPr>
        <p:spPr>
          <a:xfrm rot="487800">
            <a:off x="5085000" y="1693080"/>
            <a:ext cx="4371120" cy="1967760"/>
          </a:xfrm>
          <a:prstGeom prst="cloudCallout">
            <a:avLst>
              <a:gd name="adj1" fmla="val 5117"/>
              <a:gd name="adj2" fmla="val 32338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Ruby on guide. DOH!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Ruby on rails!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Woohoo ruby!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 flipH="1" rot="380400">
            <a:off x="647640" y="1728000"/>
            <a:ext cx="3528000" cy="1726560"/>
          </a:xfrm>
          <a:prstGeom prst="cloudCallout">
            <a:avLst>
              <a:gd name="adj1" fmla="val -2834"/>
              <a:gd name="adj2" fmla="val 34984"/>
            </a:avLst>
          </a:prstGeom>
          <a:solidFill>
            <a:srgbClr val="ffff66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 can teach rails on ruby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DOH!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freeze">
                      <p:stCondLst>
                        <p:cond delay="indefinite"/>
                      </p:stCondLst>
                      <p:childTnLst>
                        <p:par>
                          <p:cTn id="13" fill="freeze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Saving an article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sp>
        <p:nvSpPr>
          <p:cNvPr id="141" name="CustomShape 2"/>
          <p:cNvSpPr/>
          <p:nvPr/>
        </p:nvSpPr>
        <p:spPr>
          <a:xfrm>
            <a:off x="360000" y="1872000"/>
            <a:ext cx="9504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97920" y="5184000"/>
            <a:ext cx="1368000" cy="50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@article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 rot="15902400">
            <a:off x="930240" y="4967640"/>
            <a:ext cx="1165320" cy="851400"/>
          </a:xfrm>
          <a:custGeom>
            <a:avLst/>
            <a:gdLst/>
            <a:ahLst/>
            <a:rect l="0" t="0" r="r" b="b"/>
            <a:pathLst>
              <a:path w="2641" h="2388">
                <a:moveTo>
                  <a:pt x="1378" y="0"/>
                </a:moveTo>
                <a:lnTo>
                  <a:pt x="2640" y="1182"/>
                </a:lnTo>
                <a:lnTo>
                  <a:pt x="1381" y="2387"/>
                </a:lnTo>
                <a:lnTo>
                  <a:pt x="1380" y="1664"/>
                </a:lnTo>
                <a:lnTo>
                  <a:pt x="1" y="1666"/>
                </a:lnTo>
                <a:lnTo>
                  <a:pt x="0" y="703"/>
                </a:lnTo>
                <a:lnTo>
                  <a:pt x="1379" y="702"/>
                </a:lnTo>
                <a:lnTo>
                  <a:pt x="1378" y="0"/>
                </a:lnTo>
              </a:path>
              <a:path w="151" h="963">
                <a:moveTo>
                  <a:pt x="0" y="0"/>
                </a:moveTo>
                <a:lnTo>
                  <a:pt x="2" y="962"/>
                </a:lnTo>
                <a:lnTo>
                  <a:pt x="150" y="962"/>
                </a:lnTo>
                <a:lnTo>
                  <a:pt x="149" y="0"/>
                </a:lnTo>
                <a:lnTo>
                  <a:pt x="0" y="0"/>
                </a:lnTo>
              </a:path>
              <a:path w="152" h="964">
                <a:moveTo>
                  <a:pt x="0" y="0"/>
                </a:moveTo>
                <a:lnTo>
                  <a:pt x="2" y="963"/>
                </a:lnTo>
                <a:lnTo>
                  <a:pt x="151" y="963"/>
                </a:lnTo>
                <a:lnTo>
                  <a:pt x="15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1342080" y="5328000"/>
            <a:ext cx="457920" cy="72000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792000" y="2880000"/>
            <a:ext cx="2475720" cy="1961640"/>
          </a:xfrm>
          <a:prstGeom prst="rect">
            <a:avLst/>
          </a:prstGeom>
          <a:ln>
            <a:noFill/>
          </a:ln>
        </p:spPr>
      </p:pic>
      <p:sp>
        <p:nvSpPr>
          <p:cNvPr id="146" name="CustomShape 5"/>
          <p:cNvSpPr/>
          <p:nvPr/>
        </p:nvSpPr>
        <p:spPr>
          <a:xfrm>
            <a:off x="648000" y="2088000"/>
            <a:ext cx="316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app/model/article.rb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 rot="15268200">
            <a:off x="2005560" y="4781160"/>
            <a:ext cx="1086480" cy="804960"/>
          </a:xfrm>
          <a:custGeom>
            <a:avLst/>
            <a:gdLst/>
            <a:ahLst/>
            <a:rect l="0" t="0" r="r" b="b"/>
            <a:pathLst>
              <a:path w="2461" h="2258">
                <a:moveTo>
                  <a:pt x="1284" y="0"/>
                </a:moveTo>
                <a:lnTo>
                  <a:pt x="2460" y="1118"/>
                </a:lnTo>
                <a:lnTo>
                  <a:pt x="1285" y="2257"/>
                </a:lnTo>
                <a:lnTo>
                  <a:pt x="1285" y="1574"/>
                </a:lnTo>
                <a:lnTo>
                  <a:pt x="0" y="1575"/>
                </a:lnTo>
                <a:lnTo>
                  <a:pt x="0" y="663"/>
                </a:lnTo>
                <a:lnTo>
                  <a:pt x="1285" y="662"/>
                </a:lnTo>
                <a:lnTo>
                  <a:pt x="1284" y="0"/>
                </a:lnTo>
              </a:path>
              <a:path w="141" h="913">
                <a:moveTo>
                  <a:pt x="0" y="0"/>
                </a:moveTo>
                <a:lnTo>
                  <a:pt x="1" y="912"/>
                </a:lnTo>
                <a:lnTo>
                  <a:pt x="140" y="912"/>
                </a:lnTo>
                <a:lnTo>
                  <a:pt x="140" y="0"/>
                </a:lnTo>
                <a:lnTo>
                  <a:pt x="0" y="0"/>
                </a:lnTo>
              </a:path>
              <a:path w="141" h="914">
                <a:moveTo>
                  <a:pt x="0" y="1"/>
                </a:moveTo>
                <a:lnTo>
                  <a:pt x="0" y="913"/>
                </a:lnTo>
                <a:lnTo>
                  <a:pt x="140" y="913"/>
                </a:lnTo>
                <a:lnTo>
                  <a:pt x="140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7"/>
          <p:cNvSpPr/>
          <p:nvPr/>
        </p:nvSpPr>
        <p:spPr>
          <a:xfrm rot="21599400">
            <a:off x="3454200" y="3671640"/>
            <a:ext cx="3817800" cy="1188360"/>
          </a:xfrm>
          <a:custGeom>
            <a:avLst/>
            <a:gdLst/>
            <a:ahLst/>
            <a:rect l="0" t="0" r="r" b="b"/>
            <a:pathLst>
              <a:path w="8643" h="3333">
                <a:moveTo>
                  <a:pt x="4517" y="0"/>
                </a:moveTo>
                <a:lnTo>
                  <a:pt x="8642" y="1650"/>
                </a:lnTo>
                <a:lnTo>
                  <a:pt x="4517" y="3332"/>
                </a:lnTo>
                <a:lnTo>
                  <a:pt x="4517" y="2323"/>
                </a:lnTo>
                <a:lnTo>
                  <a:pt x="0" y="2324"/>
                </a:lnTo>
                <a:lnTo>
                  <a:pt x="0" y="979"/>
                </a:lnTo>
                <a:lnTo>
                  <a:pt x="4517" y="978"/>
                </a:lnTo>
                <a:lnTo>
                  <a:pt x="4517" y="0"/>
                </a:lnTo>
              </a:path>
              <a:path w="492" h="1346">
                <a:moveTo>
                  <a:pt x="0" y="0"/>
                </a:moveTo>
                <a:lnTo>
                  <a:pt x="0" y="1345"/>
                </a:lnTo>
                <a:lnTo>
                  <a:pt x="491" y="1345"/>
                </a:lnTo>
                <a:lnTo>
                  <a:pt x="491" y="0"/>
                </a:lnTo>
                <a:lnTo>
                  <a:pt x="0" y="0"/>
                </a:lnTo>
              </a:path>
              <a:path w="492" h="1346">
                <a:moveTo>
                  <a:pt x="0" y="0"/>
                </a:moveTo>
                <a:lnTo>
                  <a:pt x="0" y="1345"/>
                </a:lnTo>
                <a:lnTo>
                  <a:pt x="491" y="1345"/>
                </a:lnTo>
                <a:lnTo>
                  <a:pt x="4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8"/>
          <p:cNvSpPr/>
          <p:nvPr/>
        </p:nvSpPr>
        <p:spPr>
          <a:xfrm>
            <a:off x="4176000" y="2952000"/>
            <a:ext cx="2016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Save to DB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9"/>
          <p:cNvSpPr/>
          <p:nvPr/>
        </p:nvSpPr>
        <p:spPr>
          <a:xfrm>
            <a:off x="2664000" y="5040000"/>
            <a:ext cx="1224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.save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0"/>
          <p:cNvSpPr/>
          <p:nvPr/>
        </p:nvSpPr>
        <p:spPr>
          <a:xfrm rot="5280600">
            <a:off x="8012880" y="5107320"/>
            <a:ext cx="1328400" cy="804960"/>
          </a:xfrm>
          <a:custGeom>
            <a:avLst/>
            <a:gdLst/>
            <a:ahLst/>
            <a:rect l="0" t="0" r="r" b="b"/>
            <a:pathLst>
              <a:path w="3010" h="2258">
                <a:moveTo>
                  <a:pt x="1571" y="0"/>
                </a:moveTo>
                <a:lnTo>
                  <a:pt x="3009" y="1116"/>
                </a:lnTo>
                <a:lnTo>
                  <a:pt x="1574" y="2257"/>
                </a:lnTo>
                <a:lnTo>
                  <a:pt x="1574" y="1574"/>
                </a:lnTo>
                <a:lnTo>
                  <a:pt x="2" y="1576"/>
                </a:lnTo>
                <a:lnTo>
                  <a:pt x="0" y="665"/>
                </a:lnTo>
                <a:lnTo>
                  <a:pt x="1572" y="662"/>
                </a:lnTo>
                <a:lnTo>
                  <a:pt x="1571" y="0"/>
                </a:lnTo>
              </a:path>
              <a:path w="173" h="914">
                <a:moveTo>
                  <a:pt x="0" y="0"/>
                </a:moveTo>
                <a:lnTo>
                  <a:pt x="1" y="913"/>
                </a:lnTo>
                <a:lnTo>
                  <a:pt x="172" y="912"/>
                </a:lnTo>
                <a:lnTo>
                  <a:pt x="170" y="0"/>
                </a:lnTo>
                <a:lnTo>
                  <a:pt x="0" y="0"/>
                </a:lnTo>
              </a:path>
              <a:path w="174" h="913">
                <a:moveTo>
                  <a:pt x="0" y="1"/>
                </a:moveTo>
                <a:lnTo>
                  <a:pt x="2" y="912"/>
                </a:lnTo>
                <a:lnTo>
                  <a:pt x="173" y="912"/>
                </a:lnTo>
                <a:lnTo>
                  <a:pt x="171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" descr=""/>
          <p:cNvPicPr/>
          <p:nvPr/>
        </p:nvPicPr>
        <p:blipFill>
          <a:blip r:embed="rId4"/>
          <a:stretch/>
        </p:blipFill>
        <p:spPr>
          <a:xfrm>
            <a:off x="3384000" y="3816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53" name="CustomShape 11"/>
          <p:cNvSpPr/>
          <p:nvPr/>
        </p:nvSpPr>
        <p:spPr>
          <a:xfrm>
            <a:off x="7632000" y="6336000"/>
            <a:ext cx="208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redirect_to @article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5"/>
          <a:stretch/>
        </p:blipFill>
        <p:spPr>
          <a:xfrm>
            <a:off x="1512000" y="5715720"/>
            <a:ext cx="1296000" cy="1628280"/>
          </a:xfrm>
          <a:prstGeom prst="rect">
            <a:avLst/>
          </a:prstGeom>
          <a:ln>
            <a:noFill/>
          </a:ln>
        </p:spPr>
      </p:pic>
      <p:sp>
        <p:nvSpPr>
          <p:cNvPr id="155" name="CustomShape 12"/>
          <p:cNvSpPr/>
          <p:nvPr/>
        </p:nvSpPr>
        <p:spPr>
          <a:xfrm>
            <a:off x="2808000" y="6624000"/>
            <a:ext cx="3456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app/controller/articles_controller.rb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6"/>
          <a:stretch/>
        </p:blipFill>
        <p:spPr>
          <a:xfrm>
            <a:off x="7390080" y="2782080"/>
            <a:ext cx="1969920" cy="196992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7"/>
          <a:stretch/>
        </p:blipFill>
        <p:spPr>
          <a:xfrm>
            <a:off x="8398080" y="4536000"/>
            <a:ext cx="457920" cy="7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2" dur="indefinite" restart="never" nodeType="tmRoot">
          <p:childTnLst>
            <p:seq>
              <p:cTn id="313" nodeType="mainSeq">
                <p:childTnLst>
                  <p:par>
                    <p:cTn id="314" fill="freeze">
                      <p:stCondLst>
                        <p:cond delay="indefinite"/>
                      </p:stCondLst>
                      <p:childTnLst>
                        <p:par>
                          <p:cTn id="315" fill="freeze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freeze">
                      <p:stCondLst>
                        <p:cond delay="indefinite"/>
                      </p:stCondLst>
                      <p:childTnLst>
                        <p:par>
                          <p:cTn id="319" fill="freeze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freeze">
                      <p:stCondLst>
                        <p:cond delay="indefinite"/>
                      </p:stCondLst>
                      <p:childTnLst>
                        <p:par>
                          <p:cTn id="323" fill="freeze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freeze">
                      <p:stCondLst>
                        <p:cond delay="indefinite"/>
                      </p:stCondLst>
                      <p:childTnLst>
                        <p:par>
                          <p:cTn id="327" fill="freeze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freeze">
                      <p:stCondLst>
                        <p:cond delay="indefinite"/>
                      </p:stCondLst>
                      <p:childTnLst>
                        <p:par>
                          <p:cTn id="331" fill="freeze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freeze">
                      <p:stCondLst>
                        <p:cond delay="indefinite"/>
                      </p:stCondLst>
                      <p:childTnLst>
                        <p:par>
                          <p:cTn id="335" fill="freeze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freeze">
                      <p:stCondLst>
                        <p:cond delay="indefinite"/>
                      </p:stCondLst>
                      <p:childTnLst>
                        <p:par>
                          <p:cTn id="339" fill="freeze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freeze">
                      <p:stCondLst>
                        <p:cond delay="indefinite"/>
                      </p:stCondLst>
                      <p:childTnLst>
                        <p:par>
                          <p:cTn id="343" fill="freeze">
                            <p:stCondLst>
                              <p:cond delay="0"/>
                            </p:stCondLst>
                            <p:childTnLst>
                              <p:par>
                                <p:cTn id="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freeze">
                      <p:stCondLst>
                        <p:cond delay="indefinite"/>
                      </p:stCondLst>
                      <p:childTnLst>
                        <p:par>
                          <p:cTn id="349" fill="freeze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freeze">
                      <p:stCondLst>
                        <p:cond delay="indefinite"/>
                      </p:stCondLst>
                      <p:childTnLst>
                        <p:par>
                          <p:cTn id="355" fill="freeze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freeze">
                      <p:stCondLst>
                        <p:cond delay="indefinite"/>
                      </p:stCondLst>
                      <p:childTnLst>
                        <p:par>
                          <p:cTn id="359" fill="freeze">
                            <p:stCondLst>
                              <p:cond delay="0"/>
                            </p:stCondLst>
                            <p:childTnLst>
                              <p:par>
                                <p:cTn id="360" nodeType="click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freeze">
                      <p:stCondLst>
                        <p:cond delay="indefinite"/>
                      </p:stCondLst>
                      <p:childTnLst>
                        <p:par>
                          <p:cTn id="362" fill="freeze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freeze">
                      <p:stCondLst>
                        <p:cond delay="indefinite"/>
                      </p:stCondLst>
                      <p:childTnLst>
                        <p:par>
                          <p:cTn id="366" fill="freeze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freeze">
                      <p:stCondLst>
                        <p:cond delay="indefinite"/>
                      </p:stCondLst>
                      <p:childTnLst>
                        <p:par>
                          <p:cTn id="370" fill="freeze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freeze">
                      <p:stCondLst>
                        <p:cond delay="indefinite"/>
                      </p:stCondLst>
                      <p:childTnLst>
                        <p:par>
                          <p:cTn id="374" fill="freeze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path" presetID="4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freeze">
                      <p:stCondLst>
                        <p:cond delay="indefinite"/>
                      </p:stCondLst>
                      <p:childTnLst>
                        <p:par>
                          <p:cTn id="377" fill="freeze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SHOWing article 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360000" y="1872000"/>
            <a:ext cx="9504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 rot="15902400">
            <a:off x="1260000" y="5311080"/>
            <a:ext cx="1562040" cy="851400"/>
          </a:xfrm>
          <a:custGeom>
            <a:avLst/>
            <a:gdLst/>
            <a:ahLst/>
            <a:rect l="0" t="0" r="r" b="b"/>
            <a:pathLst>
              <a:path w="3539" h="2388">
                <a:moveTo>
                  <a:pt x="1849" y="0"/>
                </a:moveTo>
                <a:lnTo>
                  <a:pt x="3538" y="1180"/>
                </a:lnTo>
                <a:lnTo>
                  <a:pt x="1851" y="2387"/>
                </a:lnTo>
                <a:lnTo>
                  <a:pt x="1851" y="1664"/>
                </a:lnTo>
                <a:lnTo>
                  <a:pt x="2" y="1665"/>
                </a:lnTo>
                <a:lnTo>
                  <a:pt x="0" y="702"/>
                </a:lnTo>
                <a:lnTo>
                  <a:pt x="1850" y="700"/>
                </a:lnTo>
                <a:lnTo>
                  <a:pt x="1849" y="0"/>
                </a:lnTo>
              </a:path>
              <a:path w="202" h="965">
                <a:moveTo>
                  <a:pt x="0" y="0"/>
                </a:moveTo>
                <a:lnTo>
                  <a:pt x="2" y="964"/>
                </a:lnTo>
                <a:lnTo>
                  <a:pt x="201" y="964"/>
                </a:lnTo>
                <a:lnTo>
                  <a:pt x="201" y="0"/>
                </a:lnTo>
                <a:lnTo>
                  <a:pt x="0" y="0"/>
                </a:lnTo>
              </a:path>
              <a:path w="203" h="965">
                <a:moveTo>
                  <a:pt x="0" y="1"/>
                </a:moveTo>
                <a:lnTo>
                  <a:pt x="1" y="964"/>
                </a:lnTo>
                <a:lnTo>
                  <a:pt x="202" y="964"/>
                </a:lnTo>
                <a:lnTo>
                  <a:pt x="201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1872000" y="5760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4392000" y="2232000"/>
            <a:ext cx="2016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config/routes.rb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792000" y="6552000"/>
            <a:ext cx="208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redirect_to @article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648000" y="2664000"/>
            <a:ext cx="1872000" cy="2351880"/>
          </a:xfrm>
          <a:prstGeom prst="rect">
            <a:avLst/>
          </a:prstGeom>
          <a:ln>
            <a:noFill/>
          </a:ln>
        </p:spPr>
      </p:pic>
      <p:sp>
        <p:nvSpPr>
          <p:cNvPr id="166" name="CustomShape 6"/>
          <p:cNvSpPr/>
          <p:nvPr/>
        </p:nvSpPr>
        <p:spPr>
          <a:xfrm>
            <a:off x="360000" y="2016000"/>
            <a:ext cx="3456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app/controller/articles_controller.rb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TextShape 7"/>
          <p:cNvSpPr txBox="1"/>
          <p:nvPr/>
        </p:nvSpPr>
        <p:spPr>
          <a:xfrm>
            <a:off x="2880000" y="6504480"/>
            <a:ext cx="2736000" cy="767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/>
          <a:p>
            <a:pPr algn="ctr"/>
            <a:r>
              <a:rPr b="0" lang="en-AU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article GET    /articles/:id(.:format)      articles#show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 rot="16200000">
            <a:off x="4032000" y="3168000"/>
            <a:ext cx="2736000" cy="273600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5"/>
          <a:stretch/>
        </p:blipFill>
        <p:spPr>
          <a:xfrm>
            <a:off x="4032000" y="4176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70" name="CustomShape 8"/>
          <p:cNvSpPr/>
          <p:nvPr/>
        </p:nvSpPr>
        <p:spPr>
          <a:xfrm rot="122400">
            <a:off x="2669400" y="4094280"/>
            <a:ext cx="1347480" cy="850320"/>
          </a:xfrm>
          <a:custGeom>
            <a:avLst/>
            <a:gdLst/>
            <a:ahLst/>
            <a:rect l="0" t="0" r="r" b="b"/>
            <a:pathLst>
              <a:path w="3064" h="2385">
                <a:moveTo>
                  <a:pt x="1637" y="0"/>
                </a:moveTo>
                <a:lnTo>
                  <a:pt x="3063" y="1180"/>
                </a:lnTo>
                <a:lnTo>
                  <a:pt x="1576" y="2384"/>
                </a:lnTo>
                <a:lnTo>
                  <a:pt x="1595" y="1662"/>
                </a:lnTo>
                <a:lnTo>
                  <a:pt x="0" y="1663"/>
                </a:lnTo>
                <a:lnTo>
                  <a:pt x="23" y="702"/>
                </a:lnTo>
                <a:lnTo>
                  <a:pt x="1618" y="700"/>
                </a:lnTo>
                <a:lnTo>
                  <a:pt x="1637" y="0"/>
                </a:lnTo>
              </a:path>
              <a:path w="199" h="964">
                <a:moveTo>
                  <a:pt x="25" y="0"/>
                </a:moveTo>
                <a:lnTo>
                  <a:pt x="0" y="963"/>
                </a:lnTo>
                <a:lnTo>
                  <a:pt x="173" y="962"/>
                </a:lnTo>
                <a:lnTo>
                  <a:pt x="198" y="0"/>
                </a:lnTo>
                <a:lnTo>
                  <a:pt x="25" y="0"/>
                </a:lnTo>
              </a:path>
              <a:path w="200" h="963">
                <a:moveTo>
                  <a:pt x="25" y="0"/>
                </a:moveTo>
                <a:lnTo>
                  <a:pt x="0" y="962"/>
                </a:lnTo>
                <a:lnTo>
                  <a:pt x="175" y="962"/>
                </a:lnTo>
                <a:lnTo>
                  <a:pt x="199" y="0"/>
                </a:lnTo>
                <a:lnTo>
                  <a:pt x="25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TextShape 9"/>
          <p:cNvSpPr txBox="1"/>
          <p:nvPr/>
        </p:nvSpPr>
        <p:spPr>
          <a:xfrm>
            <a:off x="7272000" y="2381760"/>
            <a:ext cx="2535840" cy="6422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</a:t>
            </a:r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@article =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Article.find(params[:id])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7632000" y="3384000"/>
            <a:ext cx="1872000" cy="2351880"/>
          </a:xfrm>
          <a:prstGeom prst="rect">
            <a:avLst/>
          </a:prstGeom>
          <a:ln>
            <a:noFill/>
          </a:ln>
        </p:spPr>
      </p:pic>
      <p:sp>
        <p:nvSpPr>
          <p:cNvPr id="173" name="CustomShape 10"/>
          <p:cNvSpPr/>
          <p:nvPr/>
        </p:nvSpPr>
        <p:spPr>
          <a:xfrm rot="122400">
            <a:off x="6876720" y="4094280"/>
            <a:ext cx="1347480" cy="850320"/>
          </a:xfrm>
          <a:custGeom>
            <a:avLst/>
            <a:gdLst/>
            <a:ahLst/>
            <a:rect l="0" t="0" r="r" b="b"/>
            <a:pathLst>
              <a:path w="3064" h="2385">
                <a:moveTo>
                  <a:pt x="1637" y="0"/>
                </a:moveTo>
                <a:lnTo>
                  <a:pt x="3063" y="1180"/>
                </a:lnTo>
                <a:lnTo>
                  <a:pt x="1576" y="2384"/>
                </a:lnTo>
                <a:lnTo>
                  <a:pt x="1595" y="1662"/>
                </a:lnTo>
                <a:lnTo>
                  <a:pt x="0" y="1663"/>
                </a:lnTo>
                <a:lnTo>
                  <a:pt x="24" y="702"/>
                </a:lnTo>
                <a:lnTo>
                  <a:pt x="1619" y="700"/>
                </a:lnTo>
                <a:lnTo>
                  <a:pt x="1637" y="0"/>
                </a:lnTo>
              </a:path>
              <a:path w="199" h="964">
                <a:moveTo>
                  <a:pt x="25" y="0"/>
                </a:moveTo>
                <a:lnTo>
                  <a:pt x="0" y="963"/>
                </a:lnTo>
                <a:lnTo>
                  <a:pt x="174" y="962"/>
                </a:lnTo>
                <a:lnTo>
                  <a:pt x="198" y="0"/>
                </a:lnTo>
                <a:lnTo>
                  <a:pt x="25" y="0"/>
                </a:lnTo>
              </a:path>
              <a:path w="199" h="964">
                <a:moveTo>
                  <a:pt x="24" y="0"/>
                </a:moveTo>
                <a:lnTo>
                  <a:pt x="0" y="963"/>
                </a:lnTo>
                <a:lnTo>
                  <a:pt x="174" y="962"/>
                </a:lnTo>
                <a:lnTo>
                  <a:pt x="198" y="1"/>
                </a:lnTo>
                <a:lnTo>
                  <a:pt x="24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1"/>
          <p:cNvSpPr/>
          <p:nvPr/>
        </p:nvSpPr>
        <p:spPr>
          <a:xfrm rot="7587600">
            <a:off x="7399080" y="5355360"/>
            <a:ext cx="1347480" cy="850320"/>
          </a:xfrm>
          <a:custGeom>
            <a:avLst/>
            <a:gdLst/>
            <a:ahLst/>
            <a:rect l="0" t="0" r="r" b="b"/>
            <a:pathLst>
              <a:path w="3064" h="2385">
                <a:moveTo>
                  <a:pt x="1637" y="0"/>
                </a:moveTo>
                <a:lnTo>
                  <a:pt x="3063" y="1179"/>
                </a:lnTo>
                <a:lnTo>
                  <a:pt x="1576" y="2384"/>
                </a:lnTo>
                <a:lnTo>
                  <a:pt x="1595" y="1662"/>
                </a:lnTo>
                <a:lnTo>
                  <a:pt x="0" y="1663"/>
                </a:lnTo>
                <a:lnTo>
                  <a:pt x="24" y="701"/>
                </a:lnTo>
                <a:lnTo>
                  <a:pt x="1620" y="699"/>
                </a:lnTo>
                <a:lnTo>
                  <a:pt x="1637" y="0"/>
                </a:lnTo>
              </a:path>
              <a:path w="199" h="963">
                <a:moveTo>
                  <a:pt x="25" y="0"/>
                </a:moveTo>
                <a:lnTo>
                  <a:pt x="0" y="962"/>
                </a:lnTo>
                <a:lnTo>
                  <a:pt x="174" y="962"/>
                </a:lnTo>
                <a:lnTo>
                  <a:pt x="198" y="0"/>
                </a:lnTo>
                <a:lnTo>
                  <a:pt x="25" y="0"/>
                </a:lnTo>
              </a:path>
              <a:path w="199" h="964">
                <a:moveTo>
                  <a:pt x="24" y="1"/>
                </a:moveTo>
                <a:lnTo>
                  <a:pt x="0" y="963"/>
                </a:lnTo>
                <a:lnTo>
                  <a:pt x="174" y="963"/>
                </a:lnTo>
                <a:lnTo>
                  <a:pt x="198" y="0"/>
                </a:lnTo>
                <a:lnTo>
                  <a:pt x="24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TextShape 12"/>
          <p:cNvSpPr txBox="1"/>
          <p:nvPr/>
        </p:nvSpPr>
        <p:spPr>
          <a:xfrm>
            <a:off x="6392160" y="6408000"/>
            <a:ext cx="2535840" cy="432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/>
          <a:p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Article.find(params[:id])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3"/>
          <p:cNvSpPr/>
          <p:nvPr/>
        </p:nvSpPr>
        <p:spPr>
          <a:xfrm>
            <a:off x="7272000" y="2016000"/>
            <a:ext cx="1152000" cy="3657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def show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7"/>
          <a:stretch/>
        </p:blipFill>
        <p:spPr>
          <a:xfrm>
            <a:off x="7776000" y="5544000"/>
            <a:ext cx="457920" cy="7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80" dur="indefinite" restart="never" nodeType="tmRoot">
          <p:childTnLst>
            <p:seq>
              <p:cTn id="381" nodeType="mainSeq">
                <p:childTnLst>
                  <p:par>
                    <p:cTn id="382" fill="freeze">
                      <p:stCondLst>
                        <p:cond delay="indefinite"/>
                      </p:stCondLst>
                      <p:childTnLst>
                        <p:par>
                          <p:cTn id="383" fill="freeze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freeze">
                      <p:stCondLst>
                        <p:cond delay="indefinite"/>
                      </p:stCondLst>
                      <p:childTnLst>
                        <p:par>
                          <p:cTn id="389" fill="freeze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freeze">
                      <p:stCondLst>
                        <p:cond delay="indefinite"/>
                      </p:stCondLst>
                      <p:childTnLst>
                        <p:par>
                          <p:cTn id="393" fill="freeze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freeze">
                      <p:stCondLst>
                        <p:cond delay="indefinite"/>
                      </p:stCondLst>
                      <p:childTnLst>
                        <p:par>
                          <p:cTn id="397" fill="freeze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freeze">
                      <p:stCondLst>
                        <p:cond delay="indefinite"/>
                      </p:stCondLst>
                      <p:childTnLst>
                        <p:par>
                          <p:cTn id="401" fill="freeze">
                            <p:stCondLst>
                              <p:cond delay="0"/>
                            </p:stCondLst>
                            <p:childTnLst>
                              <p:par>
                                <p:cTn id="4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freeze">
                      <p:stCondLst>
                        <p:cond delay="indefinite"/>
                      </p:stCondLst>
                      <p:childTnLst>
                        <p:par>
                          <p:cTn id="405" fill="freeze">
                            <p:stCondLst>
                              <p:cond delay="0"/>
                            </p:stCondLst>
                            <p:childTnLst>
                              <p:par>
                                <p:cTn id="4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freeze">
                      <p:stCondLst>
                        <p:cond delay="indefinite"/>
                      </p:stCondLst>
                      <p:childTnLst>
                        <p:par>
                          <p:cTn id="411" fill="freeze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freeze">
                      <p:stCondLst>
                        <p:cond delay="indefinite"/>
                      </p:stCondLst>
                      <p:childTnLst>
                        <p:par>
                          <p:cTn id="415" fill="freeze">
                            <p:stCondLst>
                              <p:cond delay="0"/>
                            </p:stCondLst>
                            <p:childTnLst>
                              <p:par>
                                <p:cTn id="4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freeze">
                      <p:stCondLst>
                        <p:cond delay="indefinite"/>
                      </p:stCondLst>
                      <p:childTnLst>
                        <p:par>
                          <p:cTn id="419" fill="freeze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freeze">
                      <p:stCondLst>
                        <p:cond delay="indefinite"/>
                      </p:stCondLst>
                      <p:childTnLst>
                        <p:par>
                          <p:cTn id="422" fill="freeze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freeze">
                      <p:stCondLst>
                        <p:cond delay="indefinite"/>
                      </p:stCondLst>
                      <p:childTnLst>
                        <p:par>
                          <p:cTn id="426" fill="freeze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freeze">
                      <p:stCondLst>
                        <p:cond delay="indefinite"/>
                      </p:stCondLst>
                      <p:childTnLst>
                        <p:par>
                          <p:cTn id="430" fill="freeze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freeze">
                      <p:stCondLst>
                        <p:cond delay="indefinite"/>
                      </p:stCondLst>
                      <p:childTnLst>
                        <p:par>
                          <p:cTn id="436" fill="freeze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freeze">
                      <p:stCondLst>
                        <p:cond delay="indefinite"/>
                      </p:stCondLst>
                      <p:childTnLst>
                        <p:par>
                          <p:cTn id="440" fill="freeze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freeze">
                      <p:stCondLst>
                        <p:cond delay="indefinite"/>
                      </p:stCondLst>
                      <p:childTnLst>
                        <p:par>
                          <p:cTn id="444" fill="freeze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Viewing a SHOW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sp>
        <p:nvSpPr>
          <p:cNvPr id="180" name="CustomShape 2"/>
          <p:cNvSpPr/>
          <p:nvPr/>
        </p:nvSpPr>
        <p:spPr>
          <a:xfrm>
            <a:off x="360000" y="1872000"/>
            <a:ext cx="9504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3"/>
          <p:cNvSpPr/>
          <p:nvPr/>
        </p:nvSpPr>
        <p:spPr>
          <a:xfrm>
            <a:off x="97920" y="5184000"/>
            <a:ext cx="1368000" cy="50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Article.find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 rot="15902400">
            <a:off x="930240" y="4967640"/>
            <a:ext cx="1165320" cy="851400"/>
          </a:xfrm>
          <a:custGeom>
            <a:avLst/>
            <a:gdLst/>
            <a:ahLst/>
            <a:rect l="0" t="0" r="r" b="b"/>
            <a:pathLst>
              <a:path w="2641" h="2388">
                <a:moveTo>
                  <a:pt x="1378" y="0"/>
                </a:moveTo>
                <a:lnTo>
                  <a:pt x="2640" y="1182"/>
                </a:lnTo>
                <a:lnTo>
                  <a:pt x="1381" y="2387"/>
                </a:lnTo>
                <a:lnTo>
                  <a:pt x="1380" y="1664"/>
                </a:lnTo>
                <a:lnTo>
                  <a:pt x="1" y="1666"/>
                </a:lnTo>
                <a:lnTo>
                  <a:pt x="0" y="703"/>
                </a:lnTo>
                <a:lnTo>
                  <a:pt x="1379" y="702"/>
                </a:lnTo>
                <a:lnTo>
                  <a:pt x="1378" y="0"/>
                </a:lnTo>
              </a:path>
              <a:path w="151" h="963">
                <a:moveTo>
                  <a:pt x="0" y="0"/>
                </a:moveTo>
                <a:lnTo>
                  <a:pt x="2" y="962"/>
                </a:lnTo>
                <a:lnTo>
                  <a:pt x="150" y="962"/>
                </a:lnTo>
                <a:lnTo>
                  <a:pt x="149" y="0"/>
                </a:lnTo>
                <a:lnTo>
                  <a:pt x="0" y="0"/>
                </a:lnTo>
              </a:path>
              <a:path w="152" h="964">
                <a:moveTo>
                  <a:pt x="0" y="0"/>
                </a:moveTo>
                <a:lnTo>
                  <a:pt x="2" y="963"/>
                </a:lnTo>
                <a:lnTo>
                  <a:pt x="151" y="963"/>
                </a:lnTo>
                <a:lnTo>
                  <a:pt x="15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1342080" y="5328000"/>
            <a:ext cx="457920" cy="7200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792000" y="2880000"/>
            <a:ext cx="2475720" cy="196164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648000" y="2088000"/>
            <a:ext cx="316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app/model/article.rb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 rot="15268200">
            <a:off x="2005560" y="4781160"/>
            <a:ext cx="1086480" cy="804960"/>
          </a:xfrm>
          <a:custGeom>
            <a:avLst/>
            <a:gdLst/>
            <a:ahLst/>
            <a:rect l="0" t="0" r="r" b="b"/>
            <a:pathLst>
              <a:path w="2461" h="2258">
                <a:moveTo>
                  <a:pt x="1284" y="0"/>
                </a:moveTo>
                <a:lnTo>
                  <a:pt x="2460" y="1118"/>
                </a:lnTo>
                <a:lnTo>
                  <a:pt x="1285" y="2257"/>
                </a:lnTo>
                <a:lnTo>
                  <a:pt x="1285" y="1574"/>
                </a:lnTo>
                <a:lnTo>
                  <a:pt x="0" y="1575"/>
                </a:lnTo>
                <a:lnTo>
                  <a:pt x="0" y="663"/>
                </a:lnTo>
                <a:lnTo>
                  <a:pt x="1285" y="662"/>
                </a:lnTo>
                <a:lnTo>
                  <a:pt x="1284" y="0"/>
                </a:lnTo>
              </a:path>
              <a:path w="141" h="913">
                <a:moveTo>
                  <a:pt x="0" y="0"/>
                </a:moveTo>
                <a:lnTo>
                  <a:pt x="1" y="912"/>
                </a:lnTo>
                <a:lnTo>
                  <a:pt x="140" y="912"/>
                </a:lnTo>
                <a:lnTo>
                  <a:pt x="140" y="0"/>
                </a:lnTo>
                <a:lnTo>
                  <a:pt x="0" y="0"/>
                </a:lnTo>
              </a:path>
              <a:path w="141" h="914">
                <a:moveTo>
                  <a:pt x="0" y="1"/>
                </a:moveTo>
                <a:lnTo>
                  <a:pt x="0" y="913"/>
                </a:lnTo>
                <a:lnTo>
                  <a:pt x="140" y="913"/>
                </a:lnTo>
                <a:lnTo>
                  <a:pt x="140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7"/>
          <p:cNvSpPr/>
          <p:nvPr/>
        </p:nvSpPr>
        <p:spPr>
          <a:xfrm rot="21599400">
            <a:off x="3454200" y="3671640"/>
            <a:ext cx="3817800" cy="1188360"/>
          </a:xfrm>
          <a:custGeom>
            <a:avLst/>
            <a:gdLst/>
            <a:ahLst/>
            <a:rect l="0" t="0" r="r" b="b"/>
            <a:pathLst>
              <a:path w="8643" h="3333">
                <a:moveTo>
                  <a:pt x="4517" y="0"/>
                </a:moveTo>
                <a:lnTo>
                  <a:pt x="8642" y="1650"/>
                </a:lnTo>
                <a:lnTo>
                  <a:pt x="4517" y="3332"/>
                </a:lnTo>
                <a:lnTo>
                  <a:pt x="4517" y="2323"/>
                </a:lnTo>
                <a:lnTo>
                  <a:pt x="0" y="2324"/>
                </a:lnTo>
                <a:lnTo>
                  <a:pt x="0" y="979"/>
                </a:lnTo>
                <a:lnTo>
                  <a:pt x="4517" y="978"/>
                </a:lnTo>
                <a:lnTo>
                  <a:pt x="4517" y="0"/>
                </a:lnTo>
              </a:path>
              <a:path w="492" h="1346">
                <a:moveTo>
                  <a:pt x="0" y="0"/>
                </a:moveTo>
                <a:lnTo>
                  <a:pt x="0" y="1345"/>
                </a:lnTo>
                <a:lnTo>
                  <a:pt x="491" y="1345"/>
                </a:lnTo>
                <a:lnTo>
                  <a:pt x="491" y="0"/>
                </a:lnTo>
                <a:lnTo>
                  <a:pt x="0" y="0"/>
                </a:lnTo>
              </a:path>
              <a:path w="492" h="1346">
                <a:moveTo>
                  <a:pt x="0" y="0"/>
                </a:moveTo>
                <a:lnTo>
                  <a:pt x="0" y="1345"/>
                </a:lnTo>
                <a:lnTo>
                  <a:pt x="491" y="1345"/>
                </a:lnTo>
                <a:lnTo>
                  <a:pt x="49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8"/>
          <p:cNvSpPr/>
          <p:nvPr/>
        </p:nvSpPr>
        <p:spPr>
          <a:xfrm>
            <a:off x="4176000" y="2952000"/>
            <a:ext cx="2016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Finding object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9"/>
          <p:cNvSpPr/>
          <p:nvPr/>
        </p:nvSpPr>
        <p:spPr>
          <a:xfrm>
            <a:off x="2664000" y="5040000"/>
            <a:ext cx="1440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(params[:id])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0"/>
          <p:cNvSpPr/>
          <p:nvPr/>
        </p:nvSpPr>
        <p:spPr>
          <a:xfrm rot="5280600">
            <a:off x="8012880" y="5107320"/>
            <a:ext cx="1328400" cy="804960"/>
          </a:xfrm>
          <a:custGeom>
            <a:avLst/>
            <a:gdLst/>
            <a:ahLst/>
            <a:rect l="0" t="0" r="r" b="b"/>
            <a:pathLst>
              <a:path w="3010" h="2258">
                <a:moveTo>
                  <a:pt x="1571" y="0"/>
                </a:moveTo>
                <a:lnTo>
                  <a:pt x="3009" y="1116"/>
                </a:lnTo>
                <a:lnTo>
                  <a:pt x="1574" y="2257"/>
                </a:lnTo>
                <a:lnTo>
                  <a:pt x="1574" y="1574"/>
                </a:lnTo>
                <a:lnTo>
                  <a:pt x="2" y="1576"/>
                </a:lnTo>
                <a:lnTo>
                  <a:pt x="0" y="665"/>
                </a:lnTo>
                <a:lnTo>
                  <a:pt x="1572" y="662"/>
                </a:lnTo>
                <a:lnTo>
                  <a:pt x="1571" y="0"/>
                </a:lnTo>
              </a:path>
              <a:path w="173" h="914">
                <a:moveTo>
                  <a:pt x="0" y="0"/>
                </a:moveTo>
                <a:lnTo>
                  <a:pt x="1" y="913"/>
                </a:lnTo>
                <a:lnTo>
                  <a:pt x="172" y="912"/>
                </a:lnTo>
                <a:lnTo>
                  <a:pt x="170" y="0"/>
                </a:lnTo>
                <a:lnTo>
                  <a:pt x="0" y="0"/>
                </a:lnTo>
              </a:path>
              <a:path w="174" h="913">
                <a:moveTo>
                  <a:pt x="0" y="1"/>
                </a:moveTo>
                <a:lnTo>
                  <a:pt x="2" y="912"/>
                </a:lnTo>
                <a:lnTo>
                  <a:pt x="173" y="912"/>
                </a:lnTo>
                <a:lnTo>
                  <a:pt x="171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3384000" y="3816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92" name="CustomShape 11"/>
          <p:cNvSpPr/>
          <p:nvPr/>
        </p:nvSpPr>
        <p:spPr>
          <a:xfrm>
            <a:off x="7632000" y="6336000"/>
            <a:ext cx="208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@article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5"/>
          <a:stretch/>
        </p:blipFill>
        <p:spPr>
          <a:xfrm>
            <a:off x="1512000" y="5715720"/>
            <a:ext cx="1296000" cy="1628280"/>
          </a:xfrm>
          <a:prstGeom prst="rect">
            <a:avLst/>
          </a:prstGeom>
          <a:ln>
            <a:noFill/>
          </a:ln>
        </p:spPr>
      </p:pic>
      <p:sp>
        <p:nvSpPr>
          <p:cNvPr id="194" name="CustomShape 12"/>
          <p:cNvSpPr/>
          <p:nvPr/>
        </p:nvSpPr>
        <p:spPr>
          <a:xfrm>
            <a:off x="2808000" y="6624000"/>
            <a:ext cx="3456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app/controller/articles_controller.rb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6"/>
          <a:stretch/>
        </p:blipFill>
        <p:spPr>
          <a:xfrm>
            <a:off x="8398080" y="4536000"/>
            <a:ext cx="457920" cy="72000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7"/>
          <a:stretch/>
        </p:blipFill>
        <p:spPr>
          <a:xfrm rot="18900000">
            <a:off x="5357160" y="3872520"/>
            <a:ext cx="4887360" cy="108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47" dur="indefinite" restart="never" nodeType="tmRoot">
          <p:childTnLst>
            <p:seq>
              <p:cTn id="448" nodeType="mainSeq">
                <p:childTnLst>
                  <p:par>
                    <p:cTn id="449" fill="freeze">
                      <p:stCondLst>
                        <p:cond delay="indefinite"/>
                      </p:stCondLst>
                      <p:childTnLst>
                        <p:par>
                          <p:cTn id="450" fill="freeze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freeze">
                      <p:stCondLst>
                        <p:cond delay="indefinite"/>
                      </p:stCondLst>
                      <p:childTnLst>
                        <p:par>
                          <p:cTn id="454" fill="freeze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freeze">
                      <p:stCondLst>
                        <p:cond delay="indefinite"/>
                      </p:stCondLst>
                      <p:childTnLst>
                        <p:par>
                          <p:cTn id="458" fill="freeze">
                            <p:stCondLst>
                              <p:cond delay="0"/>
                            </p:stCondLst>
                            <p:childTnLst>
                              <p:par>
                                <p:cTn id="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freeze">
                      <p:stCondLst>
                        <p:cond delay="indefinite"/>
                      </p:stCondLst>
                      <p:childTnLst>
                        <p:par>
                          <p:cTn id="462" fill="freeze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freeze">
                      <p:stCondLst>
                        <p:cond delay="indefinite"/>
                      </p:stCondLst>
                      <p:childTnLst>
                        <p:par>
                          <p:cTn id="466" fill="freeze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freeze">
                      <p:stCondLst>
                        <p:cond delay="indefinite"/>
                      </p:stCondLst>
                      <p:childTnLst>
                        <p:par>
                          <p:cTn id="470" fill="freeze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freeze">
                      <p:stCondLst>
                        <p:cond delay="indefinite"/>
                      </p:stCondLst>
                      <p:childTnLst>
                        <p:par>
                          <p:cTn id="474" fill="freeze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freeze">
                      <p:stCondLst>
                        <p:cond delay="indefinite"/>
                      </p:stCondLst>
                      <p:childTnLst>
                        <p:par>
                          <p:cTn id="478" fill="freeze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freeze">
                      <p:stCondLst>
                        <p:cond delay="indefinite"/>
                      </p:stCondLst>
                      <p:childTnLst>
                        <p:par>
                          <p:cTn id="484" fill="freeze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freeze">
                      <p:stCondLst>
                        <p:cond delay="indefinite"/>
                      </p:stCondLst>
                      <p:childTnLst>
                        <p:par>
                          <p:cTn id="490" fill="freeze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freeze">
                      <p:stCondLst>
                        <p:cond delay="indefinite"/>
                      </p:stCondLst>
                      <p:childTnLst>
                        <p:par>
                          <p:cTn id="494" fill="freeze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freeze">
                      <p:stCondLst>
                        <p:cond delay="indefinite"/>
                      </p:stCondLst>
                      <p:childTnLst>
                        <p:par>
                          <p:cTn id="497" fill="freeze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freeze">
                      <p:stCondLst>
                        <p:cond delay="indefinite"/>
                      </p:stCondLst>
                      <p:childTnLst>
                        <p:par>
                          <p:cTn id="501" fill="freeze">
                            <p:stCondLst>
                              <p:cond delay="0"/>
                            </p:stCondLst>
                            <p:childTnLst>
                              <p:par>
                                <p:cTn id="5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freeze">
                      <p:stCondLst>
                        <p:cond delay="indefinite"/>
                      </p:stCondLst>
                      <p:childTnLst>
                        <p:par>
                          <p:cTn id="505" fill="freeze">
                            <p:stCondLst>
                              <p:cond delay="0"/>
                            </p:stCondLst>
                            <p:childTnLst>
                              <p:par>
                                <p:cTn id="5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freeze">
                      <p:stCondLst>
                        <p:cond delay="indefinite"/>
                      </p:stCondLst>
                      <p:childTnLst>
                        <p:par>
                          <p:cTn id="509" fill="freeze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freeze">
                      <p:stCondLst>
                        <p:cond delay="indefinite"/>
                      </p:stCondLst>
                      <p:childTnLst>
                        <p:par>
                          <p:cTn id="513" fill="freeze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path" presetID="4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Viewing a SHOW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360000" y="1872000"/>
            <a:ext cx="6912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2376000" y="5112000"/>
            <a:ext cx="1368000" cy="50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 </a:t>
            </a:r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@article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 rot="15902400">
            <a:off x="1353240" y="4996800"/>
            <a:ext cx="1562040" cy="851400"/>
          </a:xfrm>
          <a:custGeom>
            <a:avLst/>
            <a:gdLst/>
            <a:ahLst/>
            <a:rect l="0" t="0" r="r" b="b"/>
            <a:pathLst>
              <a:path w="3539" h="2388">
                <a:moveTo>
                  <a:pt x="1848" y="0"/>
                </a:moveTo>
                <a:lnTo>
                  <a:pt x="3538" y="1181"/>
                </a:lnTo>
                <a:lnTo>
                  <a:pt x="1851" y="2387"/>
                </a:lnTo>
                <a:lnTo>
                  <a:pt x="1850" y="1665"/>
                </a:lnTo>
                <a:lnTo>
                  <a:pt x="1" y="1666"/>
                </a:lnTo>
                <a:lnTo>
                  <a:pt x="0" y="703"/>
                </a:lnTo>
                <a:lnTo>
                  <a:pt x="1850" y="701"/>
                </a:lnTo>
                <a:lnTo>
                  <a:pt x="1848" y="0"/>
                </a:lnTo>
              </a:path>
              <a:path w="202" h="964">
                <a:moveTo>
                  <a:pt x="0" y="0"/>
                </a:moveTo>
                <a:lnTo>
                  <a:pt x="1" y="963"/>
                </a:lnTo>
                <a:lnTo>
                  <a:pt x="201" y="963"/>
                </a:lnTo>
                <a:lnTo>
                  <a:pt x="200" y="0"/>
                </a:lnTo>
                <a:lnTo>
                  <a:pt x="0" y="0"/>
                </a:lnTo>
              </a:path>
              <a:path w="203" h="965">
                <a:moveTo>
                  <a:pt x="0" y="1"/>
                </a:moveTo>
                <a:lnTo>
                  <a:pt x="1" y="963"/>
                </a:lnTo>
                <a:lnTo>
                  <a:pt x="202" y="964"/>
                </a:lnTo>
                <a:lnTo>
                  <a:pt x="201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1918080" y="512244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203" name="CustomShape 5"/>
          <p:cNvSpPr/>
          <p:nvPr/>
        </p:nvSpPr>
        <p:spPr>
          <a:xfrm>
            <a:off x="576000" y="2088000"/>
            <a:ext cx="3168000" cy="432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app/views/articles/show.html.erb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 rot="21599400">
            <a:off x="2952000" y="3743280"/>
            <a:ext cx="4248000" cy="1188360"/>
          </a:xfrm>
          <a:custGeom>
            <a:avLst/>
            <a:gdLst/>
            <a:ahLst/>
            <a:rect l="0" t="0" r="r" b="b"/>
            <a:pathLst>
              <a:path w="9616" h="3333">
                <a:moveTo>
                  <a:pt x="5026" y="0"/>
                </a:moveTo>
                <a:lnTo>
                  <a:pt x="9615" y="1650"/>
                </a:lnTo>
                <a:lnTo>
                  <a:pt x="5026" y="3332"/>
                </a:lnTo>
                <a:lnTo>
                  <a:pt x="5026" y="2323"/>
                </a:lnTo>
                <a:lnTo>
                  <a:pt x="0" y="2324"/>
                </a:lnTo>
                <a:lnTo>
                  <a:pt x="0" y="979"/>
                </a:lnTo>
                <a:lnTo>
                  <a:pt x="5026" y="978"/>
                </a:lnTo>
                <a:lnTo>
                  <a:pt x="5026" y="0"/>
                </a:lnTo>
              </a:path>
              <a:path w="547" h="1346">
                <a:moveTo>
                  <a:pt x="0" y="0"/>
                </a:moveTo>
                <a:lnTo>
                  <a:pt x="0" y="1345"/>
                </a:lnTo>
                <a:lnTo>
                  <a:pt x="546" y="1345"/>
                </a:lnTo>
                <a:lnTo>
                  <a:pt x="546" y="0"/>
                </a:lnTo>
                <a:lnTo>
                  <a:pt x="0" y="0"/>
                </a:lnTo>
              </a:path>
              <a:path w="548" h="1346">
                <a:moveTo>
                  <a:pt x="0" y="0"/>
                </a:moveTo>
                <a:lnTo>
                  <a:pt x="0" y="1345"/>
                </a:lnTo>
                <a:lnTo>
                  <a:pt x="547" y="1345"/>
                </a:lnTo>
                <a:lnTo>
                  <a:pt x="547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7"/>
          <p:cNvSpPr/>
          <p:nvPr/>
        </p:nvSpPr>
        <p:spPr>
          <a:xfrm>
            <a:off x="3744000" y="2088000"/>
            <a:ext cx="2592000" cy="158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&lt;p&gt; &lt;strong&gt;Title:&lt;/strong&gt;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</a:t>
            </a:r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&lt;%= @article.title %&gt;&lt;/p&gt;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&lt;p&gt; &lt;strong&gt;Text:&lt;/strong&gt;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</a:t>
            </a:r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&lt;%= @article.text %&gt; &lt;/p&gt;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2926080" y="3960000"/>
            <a:ext cx="457920" cy="7200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648000" y="5715720"/>
            <a:ext cx="1296000" cy="1628280"/>
          </a:xfrm>
          <a:prstGeom prst="rect">
            <a:avLst/>
          </a:prstGeom>
          <a:ln>
            <a:noFill/>
          </a:ln>
        </p:spPr>
      </p:pic>
      <p:sp>
        <p:nvSpPr>
          <p:cNvPr id="208" name="CustomShape 8"/>
          <p:cNvSpPr/>
          <p:nvPr/>
        </p:nvSpPr>
        <p:spPr>
          <a:xfrm>
            <a:off x="1872000" y="6264000"/>
            <a:ext cx="3456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app/controller/articles_controller.rb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5"/>
          <a:stretch/>
        </p:blipFill>
        <p:spPr>
          <a:xfrm>
            <a:off x="1497600" y="2649960"/>
            <a:ext cx="1166400" cy="19580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6">
            <a:lum contrast="-12000"/>
          </a:blip>
          <a:stretch/>
        </p:blipFill>
        <p:spPr>
          <a:xfrm>
            <a:off x="3744000" y="5116680"/>
            <a:ext cx="2565000" cy="57132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7"/>
          <a:stretch/>
        </p:blipFill>
        <p:spPr>
          <a:xfrm>
            <a:off x="8487000" y="3873960"/>
            <a:ext cx="1233000" cy="3254040"/>
          </a:xfrm>
          <a:prstGeom prst="rect">
            <a:avLst/>
          </a:prstGeom>
          <a:ln>
            <a:noFill/>
          </a:ln>
        </p:spPr>
      </p:pic>
      <p:sp>
        <p:nvSpPr>
          <p:cNvPr id="212" name="CustomShape 9"/>
          <p:cNvSpPr/>
          <p:nvPr/>
        </p:nvSpPr>
        <p:spPr>
          <a:xfrm rot="16453800">
            <a:off x="7249320" y="3786120"/>
            <a:ext cx="1440000" cy="1148040"/>
          </a:xfrm>
          <a:custGeom>
            <a:avLst/>
            <a:gdLst/>
            <a:ahLst/>
            <a:rect l="0" t="0" r="r" b="b"/>
            <a:pathLst>
              <a:path w="4001" h="3193">
                <a:moveTo>
                  <a:pt x="997" y="3"/>
                </a:moveTo>
                <a:lnTo>
                  <a:pt x="1000" y="2395"/>
                </a:lnTo>
                <a:lnTo>
                  <a:pt x="0" y="2396"/>
                </a:lnTo>
                <a:lnTo>
                  <a:pt x="2001" y="3192"/>
                </a:lnTo>
                <a:lnTo>
                  <a:pt x="4000" y="2391"/>
                </a:lnTo>
                <a:lnTo>
                  <a:pt x="2999" y="2393"/>
                </a:lnTo>
                <a:lnTo>
                  <a:pt x="2997" y="0"/>
                </a:lnTo>
                <a:lnTo>
                  <a:pt x="997" y="3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0"/>
          <p:cNvSpPr/>
          <p:nvPr/>
        </p:nvSpPr>
        <p:spPr>
          <a:xfrm>
            <a:off x="7848000" y="1512000"/>
            <a:ext cx="1872000" cy="86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Internet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infrastructure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 rot="10800000">
            <a:off x="9720000" y="3668040"/>
            <a:ext cx="1440000" cy="1148040"/>
          </a:xfrm>
          <a:custGeom>
            <a:avLst/>
            <a:gdLst/>
            <a:ahLst/>
            <a:rect l="0" t="0" r="r" b="b"/>
            <a:pathLst>
              <a:path w="4001" h="3191">
                <a:moveTo>
                  <a:pt x="1000" y="0"/>
                </a:moveTo>
                <a:lnTo>
                  <a:pt x="1000" y="2392"/>
                </a:lnTo>
                <a:lnTo>
                  <a:pt x="0" y="2392"/>
                </a:lnTo>
                <a:lnTo>
                  <a:pt x="2000" y="3190"/>
                </a:lnTo>
                <a:lnTo>
                  <a:pt x="4000" y="2392"/>
                </a:lnTo>
                <a:lnTo>
                  <a:pt x="3000" y="2392"/>
                </a:lnTo>
                <a:lnTo>
                  <a:pt x="3000" y="0"/>
                </a:lnTo>
                <a:lnTo>
                  <a:pt x="100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" descr=""/>
          <p:cNvPicPr/>
          <p:nvPr/>
        </p:nvPicPr>
        <p:blipFill>
          <a:blip r:embed="rId8"/>
          <a:stretch/>
        </p:blipFill>
        <p:spPr>
          <a:xfrm>
            <a:off x="8856000" y="3240000"/>
            <a:ext cx="457920" cy="7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5" dur="indefinite" restart="never" nodeType="tmRoot">
          <p:childTnLst>
            <p:seq>
              <p:cTn id="516" nodeType="mainSeq">
                <p:childTnLst>
                  <p:par>
                    <p:cTn id="517" fill="freeze">
                      <p:stCondLst>
                        <p:cond delay="indefinite"/>
                      </p:stCondLst>
                      <p:childTnLst>
                        <p:par>
                          <p:cTn id="518" fill="freeze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freeze">
                      <p:stCondLst>
                        <p:cond delay="indefinite"/>
                      </p:stCondLst>
                      <p:childTnLst>
                        <p:par>
                          <p:cTn id="522" fill="freeze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freeze">
                      <p:stCondLst>
                        <p:cond delay="indefinite"/>
                      </p:stCondLst>
                      <p:childTnLst>
                        <p:par>
                          <p:cTn id="526" fill="freeze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freeze">
                      <p:stCondLst>
                        <p:cond delay="indefinite"/>
                      </p:stCondLst>
                      <p:childTnLst>
                        <p:par>
                          <p:cTn id="530" fill="freeze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freeze">
                      <p:stCondLst>
                        <p:cond delay="indefinite"/>
                      </p:stCondLst>
                      <p:childTnLst>
                        <p:par>
                          <p:cTn id="534" fill="freeze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freeze">
                      <p:stCondLst>
                        <p:cond delay="indefinite"/>
                      </p:stCondLst>
                      <p:childTnLst>
                        <p:par>
                          <p:cTn id="538" fill="freeze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freeze">
                      <p:stCondLst>
                        <p:cond delay="indefinite"/>
                      </p:stCondLst>
                      <p:childTnLst>
                        <p:par>
                          <p:cTn id="542" fill="freeze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freeze">
                      <p:stCondLst>
                        <p:cond delay="indefinite"/>
                      </p:stCondLst>
                      <p:childTnLst>
                        <p:par>
                          <p:cTn id="550" fill="freeze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freeze">
                      <p:stCondLst>
                        <p:cond delay="indefinite"/>
                      </p:stCondLst>
                      <p:childTnLst>
                        <p:par>
                          <p:cTn id="5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freeze">
                      <p:stCondLst>
                        <p:cond delay="indefinite"/>
                      </p:stCondLst>
                      <p:childTnLst>
                        <p:par>
                          <p:cTn id="558" fill="freeze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5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freeze">
                      <p:stCondLst>
                        <p:cond delay="indefinite"/>
                      </p:stCondLst>
                      <p:childTnLst>
                        <p:par>
                          <p:cTn id="563" fill="freeze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freeze">
                      <p:stCondLst>
                        <p:cond delay="indefinite"/>
                      </p:stCondLst>
                      <p:childTnLst>
                        <p:par>
                          <p:cTn id="567" fill="freeze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freeze">
                      <p:stCondLst>
                        <p:cond delay="indefinite"/>
                      </p:stCondLst>
                      <p:childTnLst>
                        <p:par>
                          <p:cTn id="573" fill="freeze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freeze">
                      <p:stCondLst>
                        <p:cond delay="indefinite"/>
                      </p:stCondLst>
                      <p:childTnLst>
                        <p:par>
                          <p:cTn id="577" fill="freeze">
                            <p:stCondLst>
                              <p:cond delay="0"/>
                            </p:stCondLst>
                            <p:childTnLst>
                              <p:par>
                                <p:cTn id="578" nodeType="clickEffect" fill="hold" presetClass="path" presetID="64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 the End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080000" y="185400"/>
            <a:ext cx="821160" cy="13780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88000" y="1769040"/>
            <a:ext cx="9272160" cy="5214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 rot="588600">
            <a:off x="1646280" y="2999160"/>
            <a:ext cx="3182760" cy="10591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 rot="529800">
            <a:off x="560880" y="3007440"/>
            <a:ext cx="3996720" cy="19681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Welcome to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Homer Space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Title: New Homer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Text: Homer is awesome.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7848000" y="72000"/>
            <a:ext cx="1944000" cy="1296000"/>
          </a:xfrm>
          <a:prstGeom prst="cloudCallout">
            <a:avLst>
              <a:gd name="adj1" fmla="val -2655"/>
              <a:gd name="adj2" fmla="val 35726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Ooo interwebs!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Happy Homer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 rot="588600">
            <a:off x="1646280" y="2999160"/>
            <a:ext cx="3182760" cy="10591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756880" y="2558520"/>
            <a:ext cx="4371120" cy="2913480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 Summary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808000" y="4176000"/>
            <a:ext cx="4426920" cy="295092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 rot="487800">
            <a:off x="5085000" y="1693080"/>
            <a:ext cx="4371120" cy="1967760"/>
          </a:xfrm>
          <a:prstGeom prst="cloudCallout">
            <a:avLst>
              <a:gd name="adj1" fmla="val 5117"/>
              <a:gd name="adj2" fmla="val 32338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Form data is saved in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params object that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needs to be called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 flipH="1" rot="380400">
            <a:off x="647640" y="1728000"/>
            <a:ext cx="3528000" cy="1726560"/>
          </a:xfrm>
          <a:prstGeom prst="cloudCallout">
            <a:avLst>
              <a:gd name="adj1" fmla="val -2834"/>
              <a:gd name="adj2" fmla="val 34984"/>
            </a:avLst>
          </a:prstGeom>
          <a:solidFill>
            <a:srgbClr val="ffff66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Follow your routes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to controller actions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 flipH="1" rot="487800">
            <a:off x="48240" y="4499640"/>
            <a:ext cx="3373920" cy="1967760"/>
          </a:xfrm>
          <a:prstGeom prst="cloudCallout">
            <a:avLst>
              <a:gd name="adj1" fmla="val -9535"/>
              <a:gd name="adj2" fmla="val 3777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Instance variables are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used in view but need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to reference content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properly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 flipH="1" rot="380400">
            <a:off x="6492600" y="5283000"/>
            <a:ext cx="3528000" cy="1726560"/>
          </a:xfrm>
          <a:prstGeom prst="cloudCallout">
            <a:avLst>
              <a:gd name="adj1" fmla="val 24462"/>
              <a:gd name="adj2" fmla="val -8479"/>
            </a:avLst>
          </a:prstGeom>
          <a:solidFill>
            <a:srgbClr val="ffff66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Have fun with it!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Happier Homer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 rot="588600">
            <a:off x="1646280" y="2999160"/>
            <a:ext cx="3182760" cy="10591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825560" y="2376000"/>
            <a:ext cx="6238440" cy="34560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Rails got you feeling?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03640" y="2731320"/>
            <a:ext cx="4426920" cy="245916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5544720" y="2736000"/>
            <a:ext cx="3781080" cy="24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>
                <p:childTnLst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freeze">
                      <p:stCondLst>
                        <p:cond delay="indefinite"/>
                      </p:stCondLst>
                      <p:childTnLst>
                        <p:par>
                          <p:cTn id="24" fill="freeze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Homer to the Rescue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410840" y="1768680"/>
            <a:ext cx="2612520" cy="4384440"/>
          </a:xfrm>
          <a:prstGeom prst="rect">
            <a:avLst/>
          </a:prstGeom>
          <a:ln>
            <a:noFill/>
          </a:ln>
        </p:spPr>
      </p:pic>
      <p:sp>
        <p:nvSpPr>
          <p:cNvPr id="48" name="TextShape 2"/>
          <p:cNvSpPr txBox="1"/>
          <p:nvPr/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Don’t worry! Smart Homer is here te help.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He’ll guide you through the inner workings of Rails.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Just follow his head!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 flipH="1" rot="445800">
            <a:off x="212400" y="863640"/>
            <a:ext cx="1944000" cy="792000"/>
          </a:xfrm>
          <a:prstGeom prst="cloudCallout">
            <a:avLst>
              <a:gd name="adj1" fmla="val 2715"/>
              <a:gd name="adj2" fmla="val 44348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I’m smrt!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 the Beginning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080000" y="185400"/>
            <a:ext cx="821160" cy="137808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288000" y="1769040"/>
            <a:ext cx="9272160" cy="521496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 rot="588600">
            <a:off x="1646280" y="2999160"/>
            <a:ext cx="3182760" cy="10591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 rot="529800">
            <a:off x="560880" y="3007440"/>
            <a:ext cx="3996720" cy="196812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Welcome to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Homer Space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post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Dougnut Pictures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 Sick to Work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 u="sng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Annoy Flanders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7848000" y="72000"/>
            <a:ext cx="1944000" cy="1296000"/>
          </a:xfrm>
          <a:prstGeom prst="cloudCallout">
            <a:avLst>
              <a:gd name="adj1" fmla="val -2655"/>
              <a:gd name="adj2" fmla="val 35726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Ooo New post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76360" y="-72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</a:t>
            </a:r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New Article Form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44000" y="1152000"/>
            <a:ext cx="3168000" cy="178164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58" name="CustomShape 2"/>
          <p:cNvSpPr/>
          <p:nvPr/>
        </p:nvSpPr>
        <p:spPr>
          <a:xfrm rot="529800">
            <a:off x="118080" y="1493640"/>
            <a:ext cx="1725840" cy="1140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POST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LOADING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...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144000" y="3528000"/>
            <a:ext cx="1872000" cy="86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Internet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infrastructure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CustomShape 4"/>
          <p:cNvSpPr/>
          <p:nvPr/>
        </p:nvSpPr>
        <p:spPr>
          <a:xfrm>
            <a:off x="1944000" y="3096000"/>
            <a:ext cx="1440000" cy="1944000"/>
          </a:xfrm>
          <a:custGeom>
            <a:avLst/>
            <a:gdLst/>
            <a:ahLst/>
            <a:rect l="0" t="0" r="r" b="b"/>
            <a:pathLst>
              <a:path w="4001" h="5402">
                <a:moveTo>
                  <a:pt x="1000" y="0"/>
                </a:moveTo>
                <a:lnTo>
                  <a:pt x="1000" y="4050"/>
                </a:lnTo>
                <a:lnTo>
                  <a:pt x="0" y="4050"/>
                </a:lnTo>
                <a:lnTo>
                  <a:pt x="2000" y="5401"/>
                </a:lnTo>
                <a:lnTo>
                  <a:pt x="4000" y="4050"/>
                </a:lnTo>
                <a:lnTo>
                  <a:pt x="3000" y="4050"/>
                </a:lnTo>
                <a:lnTo>
                  <a:pt x="3000" y="0"/>
                </a:lnTo>
                <a:lnTo>
                  <a:pt x="100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 rot="12790800">
            <a:off x="2484360" y="3089160"/>
            <a:ext cx="477720" cy="802080"/>
          </a:xfrm>
          <a:prstGeom prst="rect">
            <a:avLst/>
          </a:prstGeom>
          <a:ln>
            <a:noFill/>
          </a:ln>
        </p:spPr>
      </p:pic>
      <p:sp>
        <p:nvSpPr>
          <p:cNvPr id="62" name="CustomShape 5"/>
          <p:cNvSpPr/>
          <p:nvPr/>
        </p:nvSpPr>
        <p:spPr>
          <a:xfrm>
            <a:off x="3384000" y="3024000"/>
            <a:ext cx="6552000" cy="4392000"/>
          </a:xfrm>
          <a:prstGeom prst="rect">
            <a:avLst/>
          </a:prstGeom>
          <a:noFill/>
          <a:ln w="19080">
            <a:solidFill>
              <a:srgbClr val="000000"/>
            </a:solidFill>
            <a:custDash>
              <a:ds d="300000" sp="300000"/>
              <a:ds d="1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"/>
          <p:cNvSpPr/>
          <p:nvPr/>
        </p:nvSpPr>
        <p:spPr>
          <a:xfrm rot="16200000">
            <a:off x="2302200" y="6046200"/>
            <a:ext cx="1440000" cy="867240"/>
          </a:xfrm>
          <a:custGeom>
            <a:avLst/>
            <a:gdLst/>
            <a:ahLst/>
            <a:rect l="0" t="0" r="r" b="b"/>
            <a:pathLst>
              <a:path w="4001" h="2411">
                <a:moveTo>
                  <a:pt x="1000" y="0"/>
                </a:moveTo>
                <a:lnTo>
                  <a:pt x="1000" y="1807"/>
                </a:lnTo>
                <a:lnTo>
                  <a:pt x="0" y="1807"/>
                </a:lnTo>
                <a:lnTo>
                  <a:pt x="2000" y="2410"/>
                </a:lnTo>
                <a:lnTo>
                  <a:pt x="4000" y="1807"/>
                </a:lnTo>
                <a:lnTo>
                  <a:pt x="3000" y="1807"/>
                </a:lnTo>
                <a:lnTo>
                  <a:pt x="3000" y="0"/>
                </a:lnTo>
                <a:lnTo>
                  <a:pt x="100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 rot="20349600">
            <a:off x="2790720" y="6051240"/>
            <a:ext cx="477720" cy="802080"/>
          </a:xfrm>
          <a:prstGeom prst="rect">
            <a:avLst/>
          </a:prstGeom>
          <a:ln>
            <a:noFill/>
          </a:ln>
        </p:spPr>
      </p:pic>
      <p:sp>
        <p:nvSpPr>
          <p:cNvPr id="65" name="CustomShape 7"/>
          <p:cNvSpPr/>
          <p:nvPr/>
        </p:nvSpPr>
        <p:spPr>
          <a:xfrm>
            <a:off x="144000" y="6120000"/>
            <a:ext cx="1368000" cy="86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Server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4"/>
          <a:stretch/>
        </p:blipFill>
        <p:spPr>
          <a:xfrm rot="16200000">
            <a:off x="3600000" y="5616000"/>
            <a:ext cx="1728000" cy="1728000"/>
          </a:xfrm>
          <a:prstGeom prst="rect">
            <a:avLst/>
          </a:prstGeom>
          <a:ln>
            <a:noFill/>
          </a:ln>
        </p:spPr>
      </p:pic>
      <p:sp>
        <p:nvSpPr>
          <p:cNvPr id="67" name="CustomShape 8"/>
          <p:cNvSpPr/>
          <p:nvPr/>
        </p:nvSpPr>
        <p:spPr>
          <a:xfrm>
            <a:off x="3672000" y="5269320"/>
            <a:ext cx="720000" cy="418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GET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CustomShape 9"/>
          <p:cNvSpPr/>
          <p:nvPr/>
        </p:nvSpPr>
        <p:spPr>
          <a:xfrm rot="17169600">
            <a:off x="3914640" y="4432320"/>
            <a:ext cx="1194480" cy="504000"/>
          </a:xfrm>
          <a:custGeom>
            <a:avLst/>
            <a:gdLst/>
            <a:ahLst/>
            <a:rect l="0" t="0" r="r" b="b"/>
            <a:pathLst>
              <a:path w="2705" h="1415">
                <a:moveTo>
                  <a:pt x="1413" y="0"/>
                </a:moveTo>
                <a:lnTo>
                  <a:pt x="2704" y="699"/>
                </a:lnTo>
                <a:lnTo>
                  <a:pt x="1414" y="1414"/>
                </a:lnTo>
                <a:lnTo>
                  <a:pt x="1414" y="985"/>
                </a:lnTo>
                <a:lnTo>
                  <a:pt x="0" y="986"/>
                </a:lnTo>
                <a:lnTo>
                  <a:pt x="0" y="416"/>
                </a:lnTo>
                <a:lnTo>
                  <a:pt x="1414" y="415"/>
                </a:lnTo>
                <a:lnTo>
                  <a:pt x="1413" y="0"/>
                </a:lnTo>
              </a:path>
              <a:path w="154" h="572">
                <a:moveTo>
                  <a:pt x="0" y="1"/>
                </a:moveTo>
                <a:lnTo>
                  <a:pt x="0" y="571"/>
                </a:lnTo>
                <a:lnTo>
                  <a:pt x="153" y="571"/>
                </a:lnTo>
                <a:lnTo>
                  <a:pt x="152" y="0"/>
                </a:lnTo>
                <a:lnTo>
                  <a:pt x="0" y="1"/>
                </a:lnTo>
              </a:path>
              <a:path w="154" h="571">
                <a:moveTo>
                  <a:pt x="0" y="0"/>
                </a:moveTo>
                <a:lnTo>
                  <a:pt x="0" y="570"/>
                </a:lnTo>
                <a:lnTo>
                  <a:pt x="153" y="570"/>
                </a:lnTo>
                <a:lnTo>
                  <a:pt x="153" y="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" descr=""/>
          <p:cNvPicPr/>
          <p:nvPr/>
        </p:nvPicPr>
        <p:blipFill>
          <a:blip r:embed="rId5"/>
          <a:stretch/>
        </p:blipFill>
        <p:spPr>
          <a:xfrm rot="20349600">
            <a:off x="4158720" y="4755240"/>
            <a:ext cx="477720" cy="8020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6"/>
          <a:stretch/>
        </p:blipFill>
        <p:spPr>
          <a:xfrm>
            <a:off x="4559760" y="3096000"/>
            <a:ext cx="984240" cy="1236960"/>
          </a:xfrm>
          <a:prstGeom prst="rect">
            <a:avLst/>
          </a:prstGeom>
          <a:ln>
            <a:noFill/>
          </a:ln>
        </p:spPr>
      </p:pic>
      <p:sp>
        <p:nvSpPr>
          <p:cNvPr id="71" name="CustomShape 10"/>
          <p:cNvSpPr/>
          <p:nvPr/>
        </p:nvSpPr>
        <p:spPr>
          <a:xfrm>
            <a:off x="5544000" y="3469320"/>
            <a:ext cx="1152000" cy="706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action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7"/>
          <a:stretch/>
        </p:blipFill>
        <p:spPr>
          <a:xfrm>
            <a:off x="1647000" y="4921920"/>
            <a:ext cx="945000" cy="2494080"/>
          </a:xfrm>
          <a:prstGeom prst="rect">
            <a:avLst/>
          </a:prstGeom>
          <a:ln>
            <a:noFill/>
          </a:ln>
        </p:spPr>
      </p:pic>
      <p:sp>
        <p:nvSpPr>
          <p:cNvPr id="73" name="CustomShape 11"/>
          <p:cNvSpPr/>
          <p:nvPr/>
        </p:nvSpPr>
        <p:spPr>
          <a:xfrm rot="3418800">
            <a:off x="5633640" y="4561920"/>
            <a:ext cx="1194480" cy="504000"/>
          </a:xfrm>
          <a:custGeom>
            <a:avLst/>
            <a:gdLst/>
            <a:ahLst/>
            <a:rect l="0" t="0" r="r" b="b"/>
            <a:pathLst>
              <a:path w="2707" h="1414">
                <a:moveTo>
                  <a:pt x="1414" y="0"/>
                </a:moveTo>
                <a:lnTo>
                  <a:pt x="2706" y="699"/>
                </a:lnTo>
                <a:lnTo>
                  <a:pt x="1414" y="1413"/>
                </a:lnTo>
                <a:lnTo>
                  <a:pt x="1415" y="985"/>
                </a:lnTo>
                <a:lnTo>
                  <a:pt x="1" y="985"/>
                </a:lnTo>
                <a:lnTo>
                  <a:pt x="0" y="415"/>
                </a:lnTo>
                <a:lnTo>
                  <a:pt x="1414" y="415"/>
                </a:lnTo>
                <a:lnTo>
                  <a:pt x="1414" y="0"/>
                </a:lnTo>
              </a:path>
              <a:path w="155" h="571">
                <a:moveTo>
                  <a:pt x="1" y="0"/>
                </a:moveTo>
                <a:lnTo>
                  <a:pt x="0" y="570"/>
                </a:lnTo>
                <a:lnTo>
                  <a:pt x="154" y="570"/>
                </a:lnTo>
                <a:lnTo>
                  <a:pt x="153" y="0"/>
                </a:lnTo>
                <a:lnTo>
                  <a:pt x="1" y="0"/>
                </a:lnTo>
              </a:path>
              <a:path w="155" h="572">
                <a:moveTo>
                  <a:pt x="0" y="1"/>
                </a:moveTo>
                <a:lnTo>
                  <a:pt x="1" y="571"/>
                </a:lnTo>
                <a:lnTo>
                  <a:pt x="154" y="570"/>
                </a:lnTo>
                <a:lnTo>
                  <a:pt x="153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4" name="" descr=""/>
          <p:cNvPicPr/>
          <p:nvPr/>
        </p:nvPicPr>
        <p:blipFill>
          <a:blip r:embed="rId8"/>
          <a:stretch/>
        </p:blipFill>
        <p:spPr>
          <a:xfrm rot="17433600">
            <a:off x="4147200" y="6034320"/>
            <a:ext cx="477720" cy="8020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9"/>
          <a:stretch/>
        </p:blipFill>
        <p:spPr>
          <a:xfrm>
            <a:off x="6480360" y="5400000"/>
            <a:ext cx="1026000" cy="1722600"/>
          </a:xfrm>
          <a:prstGeom prst="rect">
            <a:avLst/>
          </a:prstGeom>
          <a:ln>
            <a:noFill/>
          </a:ln>
        </p:spPr>
      </p:pic>
      <p:sp>
        <p:nvSpPr>
          <p:cNvPr id="76" name="CustomShape 12"/>
          <p:cNvSpPr/>
          <p:nvPr/>
        </p:nvSpPr>
        <p:spPr>
          <a:xfrm>
            <a:off x="7776000" y="6061320"/>
            <a:ext cx="1152000" cy="7066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NEW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view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13"/>
          <p:cNvSpPr/>
          <p:nvPr/>
        </p:nvSpPr>
        <p:spPr>
          <a:xfrm rot="18300000">
            <a:off x="7367400" y="4629600"/>
            <a:ext cx="1194480" cy="504000"/>
          </a:xfrm>
          <a:custGeom>
            <a:avLst/>
            <a:gdLst/>
            <a:ahLst/>
            <a:rect l="0" t="0" r="r" b="b"/>
            <a:pathLst>
              <a:path w="2707" h="1415">
                <a:moveTo>
                  <a:pt x="1415" y="0"/>
                </a:moveTo>
                <a:lnTo>
                  <a:pt x="2706" y="700"/>
                </a:lnTo>
                <a:lnTo>
                  <a:pt x="1415" y="1414"/>
                </a:lnTo>
                <a:lnTo>
                  <a:pt x="1415" y="985"/>
                </a:lnTo>
                <a:lnTo>
                  <a:pt x="1" y="985"/>
                </a:lnTo>
                <a:lnTo>
                  <a:pt x="0" y="416"/>
                </a:lnTo>
                <a:lnTo>
                  <a:pt x="1415" y="415"/>
                </a:lnTo>
                <a:lnTo>
                  <a:pt x="1415" y="0"/>
                </a:lnTo>
              </a:path>
              <a:path w="155" h="571">
                <a:moveTo>
                  <a:pt x="0" y="0"/>
                </a:moveTo>
                <a:lnTo>
                  <a:pt x="1" y="569"/>
                </a:lnTo>
                <a:lnTo>
                  <a:pt x="154" y="570"/>
                </a:lnTo>
                <a:lnTo>
                  <a:pt x="154" y="0"/>
                </a:lnTo>
                <a:lnTo>
                  <a:pt x="0" y="0"/>
                </a:lnTo>
              </a:path>
              <a:path w="154" h="572">
                <a:moveTo>
                  <a:pt x="0" y="0"/>
                </a:moveTo>
                <a:lnTo>
                  <a:pt x="0" y="570"/>
                </a:lnTo>
                <a:lnTo>
                  <a:pt x="153" y="571"/>
                </a:lnTo>
                <a:lnTo>
                  <a:pt x="153" y="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" descr=""/>
          <p:cNvPicPr/>
          <p:nvPr/>
        </p:nvPicPr>
        <p:blipFill>
          <a:blip r:embed="rId10"/>
          <a:stretch/>
        </p:blipFill>
        <p:spPr>
          <a:xfrm rot="2131800">
            <a:off x="8586000" y="2543760"/>
            <a:ext cx="889920" cy="23536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11"/>
          <a:stretch/>
        </p:blipFill>
        <p:spPr>
          <a:xfrm>
            <a:off x="3816000" y="1224000"/>
            <a:ext cx="3168000" cy="1781640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80" name="" descr=""/>
          <p:cNvPicPr/>
          <p:nvPr/>
        </p:nvPicPr>
        <p:blipFill>
          <a:blip r:embed="rId12"/>
          <a:stretch/>
        </p:blipFill>
        <p:spPr>
          <a:xfrm rot="2871600">
            <a:off x="5567400" y="3933000"/>
            <a:ext cx="477720" cy="8020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13"/>
          <a:stretch/>
        </p:blipFill>
        <p:spPr>
          <a:xfrm rot="20349600">
            <a:off x="7314840" y="4755240"/>
            <a:ext cx="477720" cy="802080"/>
          </a:xfrm>
          <a:prstGeom prst="rect">
            <a:avLst/>
          </a:prstGeom>
          <a:ln>
            <a:noFill/>
          </a:ln>
        </p:spPr>
      </p:pic>
      <p:sp>
        <p:nvSpPr>
          <p:cNvPr id="82" name="CustomShape 14"/>
          <p:cNvSpPr/>
          <p:nvPr/>
        </p:nvSpPr>
        <p:spPr>
          <a:xfrm rot="529800">
            <a:off x="3790080" y="1550880"/>
            <a:ext cx="1725840" cy="1140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Content: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Submit.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15"/>
          <p:cNvSpPr/>
          <p:nvPr/>
        </p:nvSpPr>
        <p:spPr>
          <a:xfrm rot="6993600">
            <a:off x="7304400" y="1330560"/>
            <a:ext cx="1440000" cy="1944000"/>
          </a:xfrm>
          <a:custGeom>
            <a:avLst/>
            <a:gdLst/>
            <a:ahLst/>
            <a:rect l="0" t="0" r="r" b="b"/>
            <a:pathLst>
              <a:path w="4001" h="5403">
                <a:moveTo>
                  <a:pt x="998" y="1"/>
                </a:moveTo>
                <a:lnTo>
                  <a:pt x="1000" y="4051"/>
                </a:lnTo>
                <a:lnTo>
                  <a:pt x="0" y="4052"/>
                </a:lnTo>
                <a:lnTo>
                  <a:pt x="2001" y="5402"/>
                </a:lnTo>
                <a:lnTo>
                  <a:pt x="4000" y="4049"/>
                </a:lnTo>
                <a:lnTo>
                  <a:pt x="3001" y="4050"/>
                </a:lnTo>
                <a:lnTo>
                  <a:pt x="2998" y="0"/>
                </a:lnTo>
                <a:lnTo>
                  <a:pt x="998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" descr=""/>
          <p:cNvPicPr/>
          <p:nvPr/>
        </p:nvPicPr>
        <p:blipFill>
          <a:blip r:embed="rId14"/>
          <a:stretch/>
        </p:blipFill>
        <p:spPr>
          <a:xfrm rot="2350200">
            <a:off x="8474400" y="2191320"/>
            <a:ext cx="410400" cy="67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>
                <p:childTnLst>
                  <p:par>
                    <p:cTn id="29" fill="freeze">
                      <p:stCondLst>
                        <p:cond delay="indefinite"/>
                      </p:stCondLst>
                      <p:childTnLst>
                        <p:par>
                          <p:cTn id="30" fill="freeze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freeze">
                      <p:stCondLst>
                        <p:cond delay="indefinite"/>
                      </p:stCondLst>
                      <p:childTnLst>
                        <p:par>
                          <p:cTn id="34" fill="freeze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freeze">
                      <p:stCondLst>
                        <p:cond delay="indefinite"/>
                      </p:stCondLst>
                      <p:childTnLst>
                        <p:par>
                          <p:cTn id="42" fill="freeze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freeze">
                      <p:stCondLst>
                        <p:cond delay="indefinite"/>
                      </p:stCondLst>
                      <p:childTnLst>
                        <p:par>
                          <p:cTn id="50" fill="freeze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path" presetID="42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freeze">
                      <p:stCondLst>
                        <p:cond delay="indefinite"/>
                      </p:stCondLst>
                      <p:childTnLst>
                        <p:par>
                          <p:cTn id="53" fill="freeze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freeze">
                      <p:stCondLst>
                        <p:cond delay="indefinite"/>
                      </p:stCondLst>
                      <p:childTnLst>
                        <p:par>
                          <p:cTn id="59" fill="freeze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freeze">
                      <p:stCondLst>
                        <p:cond delay="indefinite"/>
                      </p:stCondLst>
                      <p:childTnLst>
                        <p:par>
                          <p:cTn id="63" fill="freeze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freeze">
                      <p:stCondLst>
                        <p:cond delay="indefinite"/>
                      </p:stCondLst>
                      <p:childTnLst>
                        <p:par>
                          <p:cTn id="67" fill="freeze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freeze">
                      <p:stCondLst>
                        <p:cond delay="indefinite"/>
                      </p:stCondLst>
                      <p:childTnLst>
                        <p:par>
                          <p:cTn id="71" fill="freeze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freeze">
                      <p:stCondLst>
                        <p:cond delay="indefinite"/>
                      </p:stCondLst>
                      <p:childTnLst>
                        <p:par>
                          <p:cTn id="77" fill="freeze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freeze">
                      <p:stCondLst>
                        <p:cond delay="indefinite"/>
                      </p:stCondLst>
                      <p:childTnLst>
                        <p:par>
                          <p:cTn id="81" fill="freeze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freeze">
                      <p:stCondLst>
                        <p:cond delay="indefinite"/>
                      </p:stCondLst>
                      <p:childTnLst>
                        <p:par>
                          <p:cTn id="85" fill="freeze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freeze">
                      <p:stCondLst>
                        <p:cond delay="indefinite"/>
                      </p:stCondLst>
                      <p:childTnLst>
                        <p:par>
                          <p:cTn id="89" fill="freeze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path" presetID="64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freeze">
                      <p:stCondLst>
                        <p:cond delay="indefinite"/>
                      </p:stCondLst>
                      <p:childTnLst>
                        <p:par>
                          <p:cTn id="92" fill="freeze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freeze">
                      <p:stCondLst>
                        <p:cond delay="indefinite"/>
                      </p:stCondLst>
                      <p:childTnLst>
                        <p:par>
                          <p:cTn id="98" fill="freeze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freeze">
                      <p:stCondLst>
                        <p:cond delay="indefinite"/>
                      </p:stCondLst>
                      <p:childTnLst>
                        <p:par>
                          <p:cTn id="102" fill="freeze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freeze">
                      <p:stCondLst>
                        <p:cond delay="indefinite"/>
                      </p:stCondLst>
                      <p:childTnLst>
                        <p:par>
                          <p:cTn id="106" fill="freeze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freeze">
                      <p:stCondLst>
                        <p:cond delay="indefinite"/>
                      </p:stCondLst>
                      <p:childTnLst>
                        <p:par>
                          <p:cTn id="109" fill="freeze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freeze">
                      <p:stCondLst>
                        <p:cond delay="indefinite"/>
                      </p:stCondLst>
                      <p:childTnLst>
                        <p:par>
                          <p:cTn id="115" fill="freeze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freeze">
                      <p:stCondLst>
                        <p:cond delay="indefinite"/>
                      </p:stCondLst>
                      <p:childTnLst>
                        <p:par>
                          <p:cTn id="119" fill="freeze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freeze">
                      <p:stCondLst>
                        <p:cond delay="indefinite"/>
                      </p:stCondLst>
                      <p:childTnLst>
                        <p:par>
                          <p:cTn id="123" fill="freeze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path" presetID="5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freeze">
                      <p:stCondLst>
                        <p:cond delay="indefinite"/>
                      </p:stCondLst>
                      <p:childTnLst>
                        <p:par>
                          <p:cTn id="126" fill="freeze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freeze">
                      <p:stCondLst>
                        <p:cond delay="indefinite"/>
                      </p:stCondLst>
                      <p:childTnLst>
                        <p:par>
                          <p:cTn id="130" fill="freeze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freeze">
                      <p:stCondLst>
                        <p:cond delay="indefinite"/>
                      </p:stCondLst>
                      <p:childTnLst>
                        <p:par>
                          <p:cTn id="134" fill="freeze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freeze">
                      <p:stCondLst>
                        <p:cond delay="indefinite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path" presetID="5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freeze">
                      <p:stCondLst>
                        <p:cond delay="indefinite"/>
                      </p:stCondLst>
                      <p:childTnLst>
                        <p:par>
                          <p:cTn id="141" fill="freeze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freeze">
                      <p:stCondLst>
                        <p:cond delay="indefinite"/>
                      </p:stCondLst>
                      <p:childTnLst>
                        <p:par>
                          <p:cTn id="145" fill="freeze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POSTing a Article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080000" y="185040"/>
            <a:ext cx="821160" cy="13780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>
            <a:lum contrast="-4000"/>
          </a:blip>
          <a:stretch/>
        </p:blipFill>
        <p:spPr>
          <a:xfrm>
            <a:off x="648000" y="2664000"/>
            <a:ext cx="3960000" cy="406800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88" name="CustomShape 2"/>
          <p:cNvSpPr/>
          <p:nvPr/>
        </p:nvSpPr>
        <p:spPr>
          <a:xfrm rot="529800">
            <a:off x="682200" y="3397320"/>
            <a:ext cx="1725840" cy="233604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Content: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Submit.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080000" y="1872000"/>
            <a:ext cx="3240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http://www.homer.me/articles/new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544000" y="1872000"/>
            <a:ext cx="3240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&lt;form action="/articles" method="post"&gt;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5468400" y="2702160"/>
            <a:ext cx="3531600" cy="4026960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Routing a Article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>
            <a:lum contrast="-4000"/>
          </a:blip>
          <a:stretch/>
        </p:blipFill>
        <p:spPr>
          <a:xfrm>
            <a:off x="360000" y="1818360"/>
            <a:ext cx="3168000" cy="178164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95" name="CustomShape 2"/>
          <p:cNvSpPr/>
          <p:nvPr/>
        </p:nvSpPr>
        <p:spPr>
          <a:xfrm rot="529800">
            <a:off x="262080" y="2126880"/>
            <a:ext cx="1725840" cy="1140480"/>
          </a:xfrm>
          <a:prstGeom prst="rect">
            <a:avLst/>
          </a:pr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Submit.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888000" y="1872000"/>
            <a:ext cx="5976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1224000" y="4896000"/>
            <a:ext cx="2448000" cy="252000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432000" y="3672000"/>
            <a:ext cx="3240000" cy="122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Params: {"article"=&gt;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{"title"=&gt;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"New Homer",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"text"=&gt;"Homer is awesome"}}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1623600" y="5832000"/>
            <a:ext cx="824400" cy="12960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4"/>
          <a:stretch/>
        </p:blipFill>
        <p:spPr>
          <a:xfrm rot="16200000">
            <a:off x="5544000" y="2736000"/>
            <a:ext cx="2736000" cy="2736000"/>
          </a:xfrm>
          <a:prstGeom prst="rect">
            <a:avLst/>
          </a:prstGeom>
          <a:ln>
            <a:noFill/>
          </a:ln>
        </p:spPr>
      </p:pic>
      <p:sp>
        <p:nvSpPr>
          <p:cNvPr id="101" name="CustomShape 6"/>
          <p:cNvSpPr/>
          <p:nvPr/>
        </p:nvSpPr>
        <p:spPr>
          <a:xfrm rot="17853600">
            <a:off x="3944880" y="4020120"/>
            <a:ext cx="1648800" cy="887040"/>
          </a:xfrm>
          <a:custGeom>
            <a:avLst/>
            <a:gdLst/>
            <a:ahLst/>
            <a:rect l="0" t="0" r="r" b="b"/>
            <a:pathLst>
              <a:path w="3734" h="2488">
                <a:moveTo>
                  <a:pt x="1950" y="0"/>
                </a:moveTo>
                <a:lnTo>
                  <a:pt x="3733" y="1231"/>
                </a:lnTo>
                <a:lnTo>
                  <a:pt x="1952" y="2487"/>
                </a:lnTo>
                <a:lnTo>
                  <a:pt x="1951" y="1734"/>
                </a:lnTo>
                <a:lnTo>
                  <a:pt x="0" y="1736"/>
                </a:lnTo>
                <a:lnTo>
                  <a:pt x="0" y="731"/>
                </a:lnTo>
                <a:lnTo>
                  <a:pt x="1951" y="729"/>
                </a:lnTo>
                <a:lnTo>
                  <a:pt x="1950" y="0"/>
                </a:lnTo>
              </a:path>
              <a:path w="215" h="1005">
                <a:moveTo>
                  <a:pt x="0" y="0"/>
                </a:moveTo>
                <a:lnTo>
                  <a:pt x="2" y="1004"/>
                </a:lnTo>
                <a:lnTo>
                  <a:pt x="214" y="1004"/>
                </a:lnTo>
                <a:lnTo>
                  <a:pt x="213" y="0"/>
                </a:lnTo>
                <a:lnTo>
                  <a:pt x="0" y="0"/>
                </a:lnTo>
              </a:path>
              <a:path w="213" h="1005">
                <a:moveTo>
                  <a:pt x="0" y="0"/>
                </a:moveTo>
                <a:lnTo>
                  <a:pt x="0" y="1004"/>
                </a:lnTo>
                <a:lnTo>
                  <a:pt x="212" y="1004"/>
                </a:lnTo>
                <a:lnTo>
                  <a:pt x="212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7"/>
          <p:cNvSpPr/>
          <p:nvPr/>
        </p:nvSpPr>
        <p:spPr>
          <a:xfrm>
            <a:off x="3960000" y="5544000"/>
            <a:ext cx="1368000" cy="86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/articles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POST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 rot="3509400">
            <a:off x="8374320" y="4021920"/>
            <a:ext cx="1648800" cy="887040"/>
          </a:xfrm>
          <a:custGeom>
            <a:avLst/>
            <a:gdLst/>
            <a:ahLst/>
            <a:rect l="0" t="0" r="r" b="b"/>
            <a:pathLst>
              <a:path w="3734" h="2487">
                <a:moveTo>
                  <a:pt x="1951" y="0"/>
                </a:moveTo>
                <a:lnTo>
                  <a:pt x="3733" y="1231"/>
                </a:lnTo>
                <a:lnTo>
                  <a:pt x="1951" y="2486"/>
                </a:lnTo>
                <a:lnTo>
                  <a:pt x="1951" y="1733"/>
                </a:lnTo>
                <a:lnTo>
                  <a:pt x="0" y="1734"/>
                </a:lnTo>
                <a:lnTo>
                  <a:pt x="0" y="730"/>
                </a:lnTo>
                <a:lnTo>
                  <a:pt x="1951" y="730"/>
                </a:lnTo>
                <a:lnTo>
                  <a:pt x="1951" y="0"/>
                </a:lnTo>
              </a:path>
              <a:path w="213" h="1005">
                <a:moveTo>
                  <a:pt x="0" y="0"/>
                </a:moveTo>
                <a:lnTo>
                  <a:pt x="0" y="1004"/>
                </a:lnTo>
                <a:lnTo>
                  <a:pt x="212" y="1004"/>
                </a:lnTo>
                <a:lnTo>
                  <a:pt x="212" y="0"/>
                </a:lnTo>
                <a:lnTo>
                  <a:pt x="0" y="0"/>
                </a:lnTo>
              </a:path>
              <a:path w="214" h="1005">
                <a:moveTo>
                  <a:pt x="0" y="0"/>
                </a:moveTo>
                <a:lnTo>
                  <a:pt x="1" y="1004"/>
                </a:lnTo>
                <a:lnTo>
                  <a:pt x="212" y="1003"/>
                </a:lnTo>
                <a:lnTo>
                  <a:pt x="213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5"/>
          <a:stretch/>
        </p:blipFill>
        <p:spPr>
          <a:xfrm>
            <a:off x="4366080" y="4320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05" name="CustomShape 9"/>
          <p:cNvSpPr/>
          <p:nvPr/>
        </p:nvSpPr>
        <p:spPr>
          <a:xfrm>
            <a:off x="5544000" y="2016000"/>
            <a:ext cx="2520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config/routes.rb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6"/>
          <a:stretch/>
        </p:blipFill>
        <p:spPr>
          <a:xfrm>
            <a:off x="5590080" y="3744000"/>
            <a:ext cx="457920" cy="72000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7"/>
          <a:stretch/>
        </p:blipFill>
        <p:spPr>
          <a:xfrm>
            <a:off x="8686080" y="3672000"/>
            <a:ext cx="457920" cy="7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8" dur="indefinite" restart="never" nodeType="tmRoot">
          <p:childTnLst>
            <p:seq>
              <p:cTn id="149" nodeType="mainSeq">
                <p:childTnLst>
                  <p:par>
                    <p:cTn id="150" fill="freeze">
                      <p:stCondLst>
                        <p:cond delay="indefinite"/>
                      </p:stCondLst>
                      <p:childTnLst>
                        <p:par>
                          <p:cTn id="151" fill="freeze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freeze">
                      <p:stCondLst>
                        <p:cond delay="indefinite"/>
                      </p:stCondLst>
                      <p:childTnLst>
                        <p:par>
                          <p:cTn id="155" fill="freeze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freeze">
                      <p:stCondLst>
                        <p:cond delay="indefinite"/>
                      </p:stCondLst>
                      <p:childTnLst>
                        <p:par>
                          <p:cTn id="161" fill="freeze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freeze">
                      <p:stCondLst>
                        <p:cond delay="indefinite"/>
                      </p:stCondLst>
                      <p:childTnLst>
                        <p:par>
                          <p:cTn id="165" fill="freeze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freeze">
                      <p:stCondLst>
                        <p:cond delay="indefinite"/>
                      </p:stCondLst>
                      <p:childTnLst>
                        <p:par>
                          <p:cTn id="169" fill="freeze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freeze">
                      <p:stCondLst>
                        <p:cond delay="indefinite"/>
                      </p:stCondLst>
                      <p:childTnLst>
                        <p:par>
                          <p:cTn id="173" fill="freeze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freeze">
                      <p:stCondLst>
                        <p:cond delay="indefinite"/>
                      </p:stCondLst>
                      <p:childTnLst>
                        <p:par>
                          <p:cTn id="179" fill="freeze">
                            <p:stCondLst>
                              <p:cond delay="0"/>
                            </p:stCondLst>
                            <p:childTnLst>
                              <p:par>
                                <p:cTn id="1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freeze">
                      <p:stCondLst>
                        <p:cond delay="indefinite"/>
                      </p:stCondLst>
                      <p:childTnLst>
                        <p:par>
                          <p:cTn id="183" fill="freeze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freeze">
                      <p:stCondLst>
                        <p:cond delay="indefinite"/>
                      </p:stCondLst>
                      <p:childTnLst>
                        <p:par>
                          <p:cTn id="186" fill="freeze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freeze">
                      <p:stCondLst>
                        <p:cond delay="indefinite"/>
                      </p:stCondLst>
                      <p:childTnLst>
                        <p:par>
                          <p:cTn id="190" fill="freeze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freeze">
                      <p:stCondLst>
                        <p:cond delay="indefinite"/>
                      </p:stCondLst>
                      <p:childTnLst>
                        <p:par>
                          <p:cTn id="194" fill="freeze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Controlling a Article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360000" y="1872000"/>
            <a:ext cx="9504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2592000" y="5904000"/>
            <a:ext cx="3240000" cy="108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Params: {"article"=&gt;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{"title"=&gt;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"New Homer",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"text"=&gt;"Homer is awesome"}}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 rot="17853600">
            <a:off x="187920" y="5372640"/>
            <a:ext cx="2179080" cy="1016280"/>
          </a:xfrm>
          <a:custGeom>
            <a:avLst/>
            <a:gdLst/>
            <a:ahLst/>
            <a:rect l="0" t="0" r="r" b="b"/>
            <a:pathLst>
              <a:path w="4935" h="2852">
                <a:moveTo>
                  <a:pt x="2578" y="0"/>
                </a:moveTo>
                <a:lnTo>
                  <a:pt x="4934" y="1411"/>
                </a:lnTo>
                <a:lnTo>
                  <a:pt x="2580" y="2851"/>
                </a:lnTo>
                <a:lnTo>
                  <a:pt x="2580" y="1987"/>
                </a:lnTo>
                <a:lnTo>
                  <a:pt x="1" y="1989"/>
                </a:lnTo>
                <a:lnTo>
                  <a:pt x="0" y="837"/>
                </a:lnTo>
                <a:lnTo>
                  <a:pt x="2578" y="836"/>
                </a:lnTo>
                <a:lnTo>
                  <a:pt x="2578" y="0"/>
                </a:lnTo>
              </a:path>
              <a:path w="283" h="1153">
                <a:moveTo>
                  <a:pt x="0" y="1"/>
                </a:moveTo>
                <a:lnTo>
                  <a:pt x="1" y="1152"/>
                </a:lnTo>
                <a:lnTo>
                  <a:pt x="282" y="1152"/>
                </a:lnTo>
                <a:lnTo>
                  <a:pt x="280" y="0"/>
                </a:lnTo>
                <a:lnTo>
                  <a:pt x="0" y="1"/>
                </a:lnTo>
              </a:path>
              <a:path w="282" h="1152">
                <a:moveTo>
                  <a:pt x="0" y="1"/>
                </a:moveTo>
                <a:lnTo>
                  <a:pt x="1" y="1151"/>
                </a:lnTo>
                <a:lnTo>
                  <a:pt x="281" y="1151"/>
                </a:lnTo>
                <a:lnTo>
                  <a:pt x="280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576000" y="6336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864000" y="2016000"/>
            <a:ext cx="3960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app/controller/articles_controller.rb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articles#create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1512000" y="2722680"/>
            <a:ext cx="2016000" cy="2533320"/>
          </a:xfrm>
          <a:prstGeom prst="rect">
            <a:avLst/>
          </a:prstGeom>
          <a:ln>
            <a:noFill/>
          </a:ln>
        </p:spPr>
      </p:pic>
      <p:sp>
        <p:nvSpPr>
          <p:cNvPr id="116" name="CustomShape 6"/>
          <p:cNvSpPr/>
          <p:nvPr/>
        </p:nvSpPr>
        <p:spPr>
          <a:xfrm>
            <a:off x="3744000" y="3216960"/>
            <a:ext cx="2304000" cy="887040"/>
          </a:xfrm>
          <a:custGeom>
            <a:avLst/>
            <a:gdLst/>
            <a:ahLst/>
            <a:rect l="0" t="0" r="r" b="b"/>
            <a:pathLst>
              <a:path w="5217" h="2488">
                <a:moveTo>
                  <a:pt x="2726" y="0"/>
                </a:moveTo>
                <a:lnTo>
                  <a:pt x="5216" y="1232"/>
                </a:lnTo>
                <a:lnTo>
                  <a:pt x="2726" y="2487"/>
                </a:lnTo>
                <a:lnTo>
                  <a:pt x="2726" y="1734"/>
                </a:lnTo>
                <a:lnTo>
                  <a:pt x="0" y="1734"/>
                </a:lnTo>
                <a:lnTo>
                  <a:pt x="0" y="730"/>
                </a:lnTo>
                <a:lnTo>
                  <a:pt x="2726" y="730"/>
                </a:lnTo>
                <a:lnTo>
                  <a:pt x="2726" y="0"/>
                </a:lnTo>
              </a:path>
              <a:path w="297" h="1005">
                <a:moveTo>
                  <a:pt x="0" y="0"/>
                </a:moveTo>
                <a:lnTo>
                  <a:pt x="0" y="1004"/>
                </a:lnTo>
                <a:lnTo>
                  <a:pt x="296" y="1004"/>
                </a:lnTo>
                <a:lnTo>
                  <a:pt x="296" y="0"/>
                </a:lnTo>
                <a:lnTo>
                  <a:pt x="0" y="0"/>
                </a:lnTo>
              </a:path>
              <a:path w="298" h="1005">
                <a:moveTo>
                  <a:pt x="0" y="0"/>
                </a:moveTo>
                <a:lnTo>
                  <a:pt x="0" y="1004"/>
                </a:lnTo>
                <a:lnTo>
                  <a:pt x="297" y="1004"/>
                </a:lnTo>
                <a:lnTo>
                  <a:pt x="297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7"/>
          <p:cNvSpPr/>
          <p:nvPr/>
        </p:nvSpPr>
        <p:spPr>
          <a:xfrm>
            <a:off x="6120000" y="3312000"/>
            <a:ext cx="2448000" cy="648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def create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3862080" y="3384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19" name="CustomShape 8"/>
          <p:cNvSpPr/>
          <p:nvPr/>
        </p:nvSpPr>
        <p:spPr>
          <a:xfrm rot="2418600">
            <a:off x="6931080" y="4705200"/>
            <a:ext cx="2253240" cy="887040"/>
          </a:xfrm>
          <a:custGeom>
            <a:avLst/>
            <a:gdLst/>
            <a:ahLst/>
            <a:rect l="0" t="0" r="r" b="b"/>
            <a:pathLst>
              <a:path w="5103" h="2489">
                <a:moveTo>
                  <a:pt x="2665" y="0"/>
                </a:moveTo>
                <a:lnTo>
                  <a:pt x="5102" y="1229"/>
                </a:lnTo>
                <a:lnTo>
                  <a:pt x="2669" y="2488"/>
                </a:lnTo>
                <a:lnTo>
                  <a:pt x="2667" y="1734"/>
                </a:lnTo>
                <a:lnTo>
                  <a:pt x="2" y="1739"/>
                </a:lnTo>
                <a:lnTo>
                  <a:pt x="0" y="735"/>
                </a:lnTo>
                <a:lnTo>
                  <a:pt x="2666" y="731"/>
                </a:lnTo>
                <a:lnTo>
                  <a:pt x="2665" y="0"/>
                </a:lnTo>
              </a:path>
              <a:path w="292" h="1006">
                <a:moveTo>
                  <a:pt x="0" y="0"/>
                </a:moveTo>
                <a:lnTo>
                  <a:pt x="1" y="1005"/>
                </a:lnTo>
                <a:lnTo>
                  <a:pt x="291" y="1004"/>
                </a:lnTo>
                <a:lnTo>
                  <a:pt x="289" y="0"/>
                </a:lnTo>
                <a:lnTo>
                  <a:pt x="0" y="0"/>
                </a:lnTo>
              </a:path>
              <a:path w="293" h="1006">
                <a:moveTo>
                  <a:pt x="0" y="1"/>
                </a:moveTo>
                <a:lnTo>
                  <a:pt x="2" y="1005"/>
                </a:lnTo>
                <a:lnTo>
                  <a:pt x="292" y="1004"/>
                </a:lnTo>
                <a:lnTo>
                  <a:pt x="291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" descr=""/>
          <p:cNvPicPr/>
          <p:nvPr/>
        </p:nvPicPr>
        <p:blipFill>
          <a:blip r:embed="rId5"/>
          <a:stretch/>
        </p:blipFill>
        <p:spPr>
          <a:xfrm rot="2700000">
            <a:off x="7127280" y="397512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21" name="CustomShape 9"/>
          <p:cNvSpPr/>
          <p:nvPr/>
        </p:nvSpPr>
        <p:spPr>
          <a:xfrm>
            <a:off x="5832000" y="5976000"/>
            <a:ext cx="3960000" cy="864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                         </a:t>
            </a:r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@article =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params.require(:article).permit(:title, :text)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6" dur="indefinite" restart="never" nodeType="tmRoot">
          <p:childTnLst>
            <p:seq>
              <p:cTn id="197" nodeType="mainSeq">
                <p:childTnLst>
                  <p:par>
                    <p:cTn id="198" fill="freeze">
                      <p:stCondLst>
                        <p:cond delay="indefinite"/>
                      </p:stCondLst>
                      <p:childTnLst>
                        <p:par>
                          <p:cTn id="199" fill="freeze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freeze">
                      <p:stCondLst>
                        <p:cond delay="indefinite"/>
                      </p:stCondLst>
                      <p:childTnLst>
                        <p:par>
                          <p:cTn id="203" fill="freeze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freeze">
                      <p:stCondLst>
                        <p:cond delay="indefinite"/>
                      </p:stCondLst>
                      <p:childTnLst>
                        <p:par>
                          <p:cTn id="207" fill="freeze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freeze">
                      <p:stCondLst>
                        <p:cond delay="indefinite"/>
                      </p:stCondLst>
                      <p:childTnLst>
                        <p:par>
                          <p:cTn id="211" fill="freeze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path" presetID="5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freeze">
                      <p:stCondLst>
                        <p:cond delay="indefinite"/>
                      </p:stCondLst>
                      <p:childTnLst>
                        <p:par>
                          <p:cTn id="214" fill="freeze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freeze">
                      <p:stCondLst>
                        <p:cond delay="indefinite"/>
                      </p:stCondLst>
                      <p:childTnLst>
                        <p:par>
                          <p:cTn id="220" fill="freeze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freeze">
                      <p:stCondLst>
                        <p:cond delay="indefinite"/>
                      </p:stCondLst>
                      <p:childTnLst>
                        <p:par>
                          <p:cTn id="224" fill="freeze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freeze">
                      <p:stCondLst>
                        <p:cond delay="indefinite"/>
                      </p:stCondLst>
                      <p:childTnLst>
                        <p:par>
                          <p:cTn id="228" fill="freeze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path" presetID="63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freeze">
                      <p:stCondLst>
                        <p:cond delay="indefinite"/>
                      </p:stCondLst>
                      <p:childTnLst>
                        <p:par>
                          <p:cTn id="231" fill="freeze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freeze">
                      <p:stCondLst>
                        <p:cond delay="indefinite"/>
                      </p:stCondLst>
                      <p:childTnLst>
                        <p:par>
                          <p:cTn id="235" fill="freeze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freeze">
                      <p:stCondLst>
                        <p:cond delay="indefinite"/>
                      </p:stCondLst>
                      <p:childTnLst>
                        <p:par>
                          <p:cTn id="239" fill="freeze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freeze">
                      <p:stCondLst>
                        <p:cond delay="indefinite"/>
                      </p:stCondLst>
                      <p:childTnLst>
                        <p:par>
                          <p:cTn id="243" fill="freeze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freeze">
                      <p:stCondLst>
                        <p:cond delay="indefinite"/>
                      </p:stCondLst>
                      <p:childTnLst>
                        <p:par>
                          <p:cTn id="246" fill="freeze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Modelling a CREATE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122840" y="301320"/>
            <a:ext cx="821160" cy="137808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360000" y="1872000"/>
            <a:ext cx="9504000" cy="5400000"/>
          </a:xfrm>
          <a:prstGeom prst="rect">
            <a:avLst/>
          </a:prstGeom>
          <a:noFill/>
          <a:ln>
            <a:solidFill>
              <a:srgbClr val="111111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2232000" y="5904000"/>
            <a:ext cx="3240000" cy="108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Params: {"article"=&gt;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{"title"=&gt;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"New Homer",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"text"=&gt;"Homer is awesome"}}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 rot="17853600">
            <a:off x="187920" y="5372640"/>
            <a:ext cx="2179080" cy="1016280"/>
          </a:xfrm>
          <a:custGeom>
            <a:avLst/>
            <a:gdLst/>
            <a:ahLst/>
            <a:rect l="0" t="0" r="r" b="b"/>
            <a:pathLst>
              <a:path w="4935" h="2852">
                <a:moveTo>
                  <a:pt x="2578" y="0"/>
                </a:moveTo>
                <a:lnTo>
                  <a:pt x="4934" y="1411"/>
                </a:lnTo>
                <a:lnTo>
                  <a:pt x="2580" y="2851"/>
                </a:lnTo>
                <a:lnTo>
                  <a:pt x="2580" y="1987"/>
                </a:lnTo>
                <a:lnTo>
                  <a:pt x="1" y="1989"/>
                </a:lnTo>
                <a:lnTo>
                  <a:pt x="0" y="837"/>
                </a:lnTo>
                <a:lnTo>
                  <a:pt x="2578" y="836"/>
                </a:lnTo>
                <a:lnTo>
                  <a:pt x="2578" y="0"/>
                </a:lnTo>
              </a:path>
              <a:path w="283" h="1153">
                <a:moveTo>
                  <a:pt x="0" y="1"/>
                </a:moveTo>
                <a:lnTo>
                  <a:pt x="1" y="1152"/>
                </a:lnTo>
                <a:lnTo>
                  <a:pt x="282" y="1152"/>
                </a:lnTo>
                <a:lnTo>
                  <a:pt x="280" y="0"/>
                </a:lnTo>
                <a:lnTo>
                  <a:pt x="0" y="1"/>
                </a:lnTo>
              </a:path>
              <a:path w="282" h="1152">
                <a:moveTo>
                  <a:pt x="0" y="1"/>
                </a:moveTo>
                <a:lnTo>
                  <a:pt x="1" y="1151"/>
                </a:lnTo>
                <a:lnTo>
                  <a:pt x="281" y="1151"/>
                </a:lnTo>
                <a:lnTo>
                  <a:pt x="280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576000" y="6336000"/>
            <a:ext cx="457920" cy="72000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792000" y="2880000"/>
            <a:ext cx="2475720" cy="1961640"/>
          </a:xfrm>
          <a:prstGeom prst="rect">
            <a:avLst/>
          </a:prstGeom>
          <a:ln>
            <a:noFill/>
          </a:ln>
        </p:spPr>
      </p:pic>
      <p:sp>
        <p:nvSpPr>
          <p:cNvPr id="129" name="CustomShape 5"/>
          <p:cNvSpPr/>
          <p:nvPr/>
        </p:nvSpPr>
        <p:spPr>
          <a:xfrm>
            <a:off x="648000" y="2088000"/>
            <a:ext cx="316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app/model/article.rb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6"/>
          <p:cNvSpPr/>
          <p:nvPr/>
        </p:nvSpPr>
        <p:spPr>
          <a:xfrm rot="13419600">
            <a:off x="3113280" y="4955040"/>
            <a:ext cx="1328400" cy="804960"/>
          </a:xfrm>
          <a:custGeom>
            <a:avLst/>
            <a:gdLst/>
            <a:ahLst/>
            <a:rect l="0" t="0" r="r" b="b"/>
            <a:pathLst>
              <a:path w="3009" h="2258">
                <a:moveTo>
                  <a:pt x="1571" y="0"/>
                </a:moveTo>
                <a:lnTo>
                  <a:pt x="3008" y="1117"/>
                </a:lnTo>
                <a:lnTo>
                  <a:pt x="1573" y="2257"/>
                </a:lnTo>
                <a:lnTo>
                  <a:pt x="1573" y="1574"/>
                </a:lnTo>
                <a:lnTo>
                  <a:pt x="1" y="1575"/>
                </a:lnTo>
                <a:lnTo>
                  <a:pt x="0" y="663"/>
                </a:lnTo>
                <a:lnTo>
                  <a:pt x="1571" y="662"/>
                </a:lnTo>
                <a:lnTo>
                  <a:pt x="1571" y="0"/>
                </a:lnTo>
              </a:path>
              <a:path w="172" h="914">
                <a:moveTo>
                  <a:pt x="0" y="0"/>
                </a:moveTo>
                <a:lnTo>
                  <a:pt x="0" y="913"/>
                </a:lnTo>
                <a:lnTo>
                  <a:pt x="171" y="913"/>
                </a:lnTo>
                <a:lnTo>
                  <a:pt x="170" y="1"/>
                </a:lnTo>
                <a:lnTo>
                  <a:pt x="0" y="0"/>
                </a:lnTo>
              </a:path>
              <a:path w="173" h="914">
                <a:moveTo>
                  <a:pt x="0" y="0"/>
                </a:moveTo>
                <a:lnTo>
                  <a:pt x="1" y="913"/>
                </a:lnTo>
                <a:lnTo>
                  <a:pt x="172" y="912"/>
                </a:lnTo>
                <a:lnTo>
                  <a:pt x="171" y="1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7"/>
          <p:cNvSpPr/>
          <p:nvPr/>
        </p:nvSpPr>
        <p:spPr>
          <a:xfrm rot="2616600">
            <a:off x="2712960" y="3969360"/>
            <a:ext cx="3894840" cy="1186920"/>
          </a:xfrm>
          <a:custGeom>
            <a:avLst/>
            <a:gdLst/>
            <a:ahLst/>
            <a:rect l="0" t="0" r="r" b="b"/>
            <a:pathLst>
              <a:path w="8819" h="3330">
                <a:moveTo>
                  <a:pt x="4607" y="0"/>
                </a:moveTo>
                <a:lnTo>
                  <a:pt x="8818" y="1642"/>
                </a:lnTo>
                <a:lnTo>
                  <a:pt x="4612" y="3329"/>
                </a:lnTo>
                <a:lnTo>
                  <a:pt x="4611" y="2321"/>
                </a:lnTo>
                <a:lnTo>
                  <a:pt x="2" y="2328"/>
                </a:lnTo>
                <a:lnTo>
                  <a:pt x="0" y="984"/>
                </a:lnTo>
                <a:lnTo>
                  <a:pt x="4609" y="977"/>
                </a:lnTo>
                <a:lnTo>
                  <a:pt x="4607" y="0"/>
                </a:lnTo>
              </a:path>
              <a:path w="504" h="1344">
                <a:moveTo>
                  <a:pt x="0" y="1"/>
                </a:moveTo>
                <a:lnTo>
                  <a:pt x="3" y="1343"/>
                </a:lnTo>
                <a:lnTo>
                  <a:pt x="503" y="1343"/>
                </a:lnTo>
                <a:lnTo>
                  <a:pt x="501" y="0"/>
                </a:lnTo>
                <a:lnTo>
                  <a:pt x="0" y="1"/>
                </a:lnTo>
              </a:path>
              <a:path w="505" h="1345">
                <a:moveTo>
                  <a:pt x="0" y="1"/>
                </a:moveTo>
                <a:lnTo>
                  <a:pt x="3" y="1344"/>
                </a:lnTo>
                <a:lnTo>
                  <a:pt x="504" y="1343"/>
                </a:lnTo>
                <a:lnTo>
                  <a:pt x="502" y="0"/>
                </a:lnTo>
                <a:lnTo>
                  <a:pt x="0" y="1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8"/>
          <p:cNvSpPr/>
          <p:nvPr/>
        </p:nvSpPr>
        <p:spPr>
          <a:xfrm>
            <a:off x="4248000" y="3096000"/>
            <a:ext cx="316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Article.new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>
            <a:off x="2232000" y="5544000"/>
            <a:ext cx="1584000" cy="36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(Params[:article])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 rot="18900000">
            <a:off x="5331960" y="4207320"/>
            <a:ext cx="4887360" cy="1089360"/>
          </a:xfrm>
          <a:prstGeom prst="rect">
            <a:avLst/>
          </a:prstGeom>
          <a:ln>
            <a:noFill/>
          </a:ln>
        </p:spPr>
      </p:pic>
      <p:sp>
        <p:nvSpPr>
          <p:cNvPr id="135" name="CustomShape 10"/>
          <p:cNvSpPr/>
          <p:nvPr/>
        </p:nvSpPr>
        <p:spPr>
          <a:xfrm rot="2699400">
            <a:off x="7871400" y="5315760"/>
            <a:ext cx="1328400" cy="804960"/>
          </a:xfrm>
          <a:custGeom>
            <a:avLst/>
            <a:gdLst/>
            <a:ahLst/>
            <a:rect l="0" t="0" r="r" b="b"/>
            <a:pathLst>
              <a:path w="3009" h="2258">
                <a:moveTo>
                  <a:pt x="1572" y="0"/>
                </a:moveTo>
                <a:lnTo>
                  <a:pt x="3008" y="1117"/>
                </a:lnTo>
                <a:lnTo>
                  <a:pt x="1572" y="2257"/>
                </a:lnTo>
                <a:lnTo>
                  <a:pt x="1572" y="1574"/>
                </a:lnTo>
                <a:lnTo>
                  <a:pt x="0" y="1574"/>
                </a:lnTo>
                <a:lnTo>
                  <a:pt x="0" y="662"/>
                </a:lnTo>
                <a:lnTo>
                  <a:pt x="1572" y="662"/>
                </a:lnTo>
                <a:lnTo>
                  <a:pt x="1572" y="0"/>
                </a:lnTo>
              </a:path>
              <a:path w="171" h="913">
                <a:moveTo>
                  <a:pt x="0" y="0"/>
                </a:moveTo>
                <a:lnTo>
                  <a:pt x="0" y="912"/>
                </a:lnTo>
                <a:lnTo>
                  <a:pt x="170" y="912"/>
                </a:lnTo>
                <a:lnTo>
                  <a:pt x="170" y="0"/>
                </a:lnTo>
                <a:lnTo>
                  <a:pt x="0" y="0"/>
                </a:lnTo>
              </a:path>
              <a:path w="172" h="913">
                <a:moveTo>
                  <a:pt x="0" y="0"/>
                </a:moveTo>
                <a:lnTo>
                  <a:pt x="0" y="912"/>
                </a:lnTo>
                <a:lnTo>
                  <a:pt x="171" y="912"/>
                </a:lnTo>
                <a:lnTo>
                  <a:pt x="171" y="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3096000" y="3024000"/>
            <a:ext cx="457920" cy="720000"/>
          </a:xfrm>
          <a:prstGeom prst="rect">
            <a:avLst/>
          </a:prstGeom>
          <a:ln>
            <a:noFill/>
          </a:ln>
        </p:spPr>
      </p:pic>
      <p:sp>
        <p:nvSpPr>
          <p:cNvPr id="137" name="CustomShape 11"/>
          <p:cNvSpPr/>
          <p:nvPr/>
        </p:nvSpPr>
        <p:spPr>
          <a:xfrm>
            <a:off x="7632000" y="6336000"/>
            <a:ext cx="2088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AU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</a:rPr>
              <a:t>@article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6"/>
          <a:stretch/>
        </p:blipFill>
        <p:spPr>
          <a:xfrm>
            <a:off x="7966080" y="4824000"/>
            <a:ext cx="457920" cy="7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9" dur="indefinite" restart="never" nodeType="tmRoot">
          <p:childTnLst>
            <p:seq>
              <p:cTn id="250" nodeType="mainSeq">
                <p:childTnLst>
                  <p:par>
                    <p:cTn id="251" fill="freeze">
                      <p:stCondLst>
                        <p:cond delay="indefinite"/>
                      </p:stCondLst>
                      <p:childTnLst>
                        <p:par>
                          <p:cTn id="252" fill="freeze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freeze">
                      <p:stCondLst>
                        <p:cond delay="indefinite"/>
                      </p:stCondLst>
                      <p:childTnLst>
                        <p:par>
                          <p:cTn id="256" fill="freeze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freeze">
                      <p:stCondLst>
                        <p:cond delay="indefinite"/>
                      </p:stCondLst>
                      <p:childTnLst>
                        <p:par>
                          <p:cTn id="260" fill="freeze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freeze">
                      <p:stCondLst>
                        <p:cond delay="indefinite"/>
                      </p:stCondLst>
                      <p:childTnLst>
                        <p:par>
                          <p:cTn id="264" fill="freeze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freeze">
                      <p:stCondLst>
                        <p:cond delay="indefinite"/>
                      </p:stCondLst>
                      <p:childTnLst>
                        <p:par>
                          <p:cTn id="268" fill="freeze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freeze">
                      <p:stCondLst>
                        <p:cond delay="indefinite"/>
                      </p:stCondLst>
                      <p:childTnLst>
                        <p:par>
                          <p:cTn id="274" fill="freeze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freeze">
                      <p:stCondLst>
                        <p:cond delay="indefinite"/>
                      </p:stCondLst>
                      <p:childTnLst>
                        <p:par>
                          <p:cTn id="278" fill="freeze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path" presetID="56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freeze">
                      <p:stCondLst>
                        <p:cond delay="indefinite"/>
                      </p:stCondLst>
                      <p:childTnLst>
                        <p:par>
                          <p:cTn id="281" fill="freeze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freeze">
                      <p:stCondLst>
                        <p:cond delay="indefinite"/>
                      </p:stCondLst>
                      <p:childTnLst>
                        <p:par>
                          <p:cTn id="287" fill="freeze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freeze">
                      <p:stCondLst>
                        <p:cond delay="indefinite"/>
                      </p:stCondLst>
                      <p:childTnLst>
                        <p:par>
                          <p:cTn id="291" fill="freeze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freeze">
                      <p:stCondLst>
                        <p:cond delay="indefinite"/>
                      </p:stCondLst>
                      <p:childTnLst>
                        <p:par>
                          <p:cTn id="294" fill="freeze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freeze">
                      <p:stCondLst>
                        <p:cond delay="indefinite"/>
                      </p:stCondLst>
                      <p:childTnLst>
                        <p:par>
                          <p:cTn id="298" fill="freeze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freeze">
                      <p:stCondLst>
                        <p:cond delay="indefinite"/>
                      </p:stCondLst>
                      <p:childTnLst>
                        <p:par>
                          <p:cTn id="302" fill="freeze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freeze">
                      <p:stCondLst>
                        <p:cond delay="indefinite"/>
                      </p:stCondLst>
                      <p:childTnLst>
                        <p:par>
                          <p:cTn id="306" fill="freeze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path" presetID="49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freeze">
                      <p:stCondLst>
                        <p:cond delay="indefinite"/>
                      </p:stCondLst>
                      <p:childTnLst>
                        <p:par>
                          <p:cTn id="309" fill="freeze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2017-03-26T10:55:42Z</dcterms:created>
  <dc:creator/>
  <dc:description/>
  <dc:language>en-AU</dc:language>
  <cp:lastModifiedBy/>
  <dcterms:modified xsi:type="dcterms:W3CDTF">2017-03-27T10:37:59Z</dcterms:modified>
  <cp:revision>21</cp:revision>
  <dc:subject/>
  <dc:title/>
</cp:coreProperties>
</file>